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handoutMasterIdLst>
    <p:handoutMasterId r:id="rId12"/>
  </p:handoutMasterIdLst>
  <p:sldIdLst>
    <p:sldId id="263" r:id="rId2"/>
    <p:sldId id="256" r:id="rId3"/>
    <p:sldId id="257" r:id="rId4"/>
    <p:sldId id="264" r:id="rId5"/>
    <p:sldId id="265" r:id="rId6"/>
    <p:sldId id="266" r:id="rId7"/>
    <p:sldId id="267" r:id="rId8"/>
    <p:sldId id="260" r:id="rId9"/>
    <p:sldId id="262" r:id="rId1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D2FEFC"/>
    <a:srgbClr val="DCEA24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388611-BB7C-4037-AB7B-BB10E4357B98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E5758203-0000-4EF8-B72A-FF8E166EAC3A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lb-LU" sz="3200" dirty="0"/>
            <a:t>Tronc</a:t>
          </a:r>
          <a:r>
            <a:rPr lang="lb-LU" sz="4000" dirty="0"/>
            <a:t> </a:t>
          </a:r>
          <a:r>
            <a:rPr lang="lb-LU" sz="3200" dirty="0"/>
            <a:t>commun</a:t>
          </a:r>
          <a:endParaRPr lang="de-DE" sz="3200" dirty="0"/>
        </a:p>
      </dgm:t>
    </dgm:pt>
    <dgm:pt modelId="{D94D8389-AEAD-4D95-9BBD-7E4524993DF4}" type="parTrans" cxnId="{63E3876E-DA6D-4DAB-8767-18D1F1C1AC75}">
      <dgm:prSet/>
      <dgm:spPr/>
      <dgm:t>
        <a:bodyPr/>
        <a:lstStyle/>
        <a:p>
          <a:endParaRPr lang="de-DE"/>
        </a:p>
      </dgm:t>
    </dgm:pt>
    <dgm:pt modelId="{CBCB5173-0966-4208-A81F-B5D57E1BD59F}" type="sibTrans" cxnId="{63E3876E-DA6D-4DAB-8767-18D1F1C1AC75}">
      <dgm:prSet/>
      <dgm:spPr/>
      <dgm:t>
        <a:bodyPr/>
        <a:lstStyle/>
        <a:p>
          <a:endParaRPr lang="de-DE"/>
        </a:p>
      </dgm:t>
    </dgm:pt>
    <dgm:pt modelId="{32A0514E-A650-4B9D-8EDE-6183F35C7B4F}">
      <dgm:prSet phldrT="[Text]" custT="1"/>
      <dgm:spPr/>
      <dgm:t>
        <a:bodyPr/>
        <a:lstStyle/>
        <a:p>
          <a:r>
            <a:rPr lang="lb-LU" sz="1600" dirty="0"/>
            <a:t>3 langues</a:t>
          </a:r>
          <a:endParaRPr lang="de-DE" sz="1600" dirty="0"/>
        </a:p>
      </dgm:t>
    </dgm:pt>
    <dgm:pt modelId="{998AC893-D412-490D-AA37-EDBEE1485A88}" type="parTrans" cxnId="{CA817FC5-B152-41A8-997A-D825B004B29E}">
      <dgm:prSet/>
      <dgm:spPr/>
      <dgm:t>
        <a:bodyPr/>
        <a:lstStyle/>
        <a:p>
          <a:endParaRPr lang="de-DE"/>
        </a:p>
      </dgm:t>
    </dgm:pt>
    <dgm:pt modelId="{77FE243A-3927-4A9F-913C-666263256AAE}" type="sibTrans" cxnId="{CA817FC5-B152-41A8-997A-D825B004B29E}">
      <dgm:prSet/>
      <dgm:spPr/>
      <dgm:t>
        <a:bodyPr/>
        <a:lstStyle/>
        <a:p>
          <a:endParaRPr lang="de-DE"/>
        </a:p>
      </dgm:t>
    </dgm:pt>
    <dgm:pt modelId="{C81C3C7D-469C-4CF6-B6B8-BBF4330AB687}">
      <dgm:prSet phldrT="[Text]" custT="1"/>
      <dgm:spPr/>
      <dgm:t>
        <a:bodyPr/>
        <a:lstStyle/>
        <a:p>
          <a:r>
            <a:rPr lang="lb-LU" sz="1600" dirty="0"/>
            <a:t>Biologie/ physique/ chimie</a:t>
          </a:r>
          <a:endParaRPr lang="de-DE" sz="1600" dirty="0"/>
        </a:p>
      </dgm:t>
    </dgm:pt>
    <dgm:pt modelId="{BC567662-138A-44EB-B608-7F7829349351}" type="parTrans" cxnId="{5C352E33-704B-4A99-9ABC-A833F614F1DC}">
      <dgm:prSet/>
      <dgm:spPr/>
      <dgm:t>
        <a:bodyPr/>
        <a:lstStyle/>
        <a:p>
          <a:endParaRPr lang="de-DE"/>
        </a:p>
      </dgm:t>
    </dgm:pt>
    <dgm:pt modelId="{6450A992-981D-4507-AB94-4800B45BB39F}" type="sibTrans" cxnId="{5C352E33-704B-4A99-9ABC-A833F614F1DC}">
      <dgm:prSet/>
      <dgm:spPr/>
      <dgm:t>
        <a:bodyPr/>
        <a:lstStyle/>
        <a:p>
          <a:endParaRPr lang="de-DE"/>
        </a:p>
      </dgm:t>
    </dgm:pt>
    <dgm:pt modelId="{8B2EF3C4-0A60-4DBE-B108-E38FF8225F6C}">
      <dgm:prSet phldrT="[Text]" custT="1"/>
      <dgm:spPr>
        <a:solidFill>
          <a:srgbClr val="00B050"/>
        </a:solidFill>
      </dgm:spPr>
      <dgm:t>
        <a:bodyPr/>
        <a:lstStyle/>
        <a:p>
          <a:r>
            <a:rPr lang="lb-LU" sz="3200" dirty="0"/>
            <a:t>Différences</a:t>
          </a:r>
          <a:endParaRPr lang="de-DE" sz="3200" dirty="0"/>
        </a:p>
      </dgm:t>
    </dgm:pt>
    <dgm:pt modelId="{A452D401-A917-43D9-8844-5FFB5059673C}" type="parTrans" cxnId="{0F8530AB-CBBA-411C-AFBB-93AB61D1DBE2}">
      <dgm:prSet/>
      <dgm:spPr/>
      <dgm:t>
        <a:bodyPr/>
        <a:lstStyle/>
        <a:p>
          <a:endParaRPr lang="de-DE"/>
        </a:p>
      </dgm:t>
    </dgm:pt>
    <dgm:pt modelId="{65FA9665-BCAC-48D8-B342-54A1630E0100}" type="sibTrans" cxnId="{0F8530AB-CBBA-411C-AFBB-93AB61D1DBE2}">
      <dgm:prSet/>
      <dgm:spPr/>
      <dgm:t>
        <a:bodyPr/>
        <a:lstStyle/>
        <a:p>
          <a:endParaRPr lang="de-DE"/>
        </a:p>
      </dgm:t>
    </dgm:pt>
    <dgm:pt modelId="{7E59C114-18FB-4AAA-AE7E-32AF09204FEC}">
      <dgm:prSet phldrT="[Text]" custT="1"/>
      <dgm:spPr>
        <a:ln>
          <a:solidFill>
            <a:srgbClr val="FF0000"/>
          </a:solidFill>
        </a:ln>
      </dgm:spPr>
      <dgm:t>
        <a:bodyPr/>
        <a:lstStyle/>
        <a:p>
          <a:r>
            <a:rPr lang="lb-LU" sz="2000" dirty="0"/>
            <a:t>D: </a:t>
          </a:r>
          <a:r>
            <a:rPr lang="lb-LU" sz="1600" dirty="0"/>
            <a:t>Mathématiques (5h</a:t>
          </a:r>
          <a:r>
            <a:rPr lang="lb-LU" sz="2000" dirty="0"/>
            <a:t>)</a:t>
          </a:r>
          <a:endParaRPr lang="de-DE" sz="2000" dirty="0"/>
        </a:p>
      </dgm:t>
    </dgm:pt>
    <dgm:pt modelId="{32C59E3A-564C-4511-B045-41146928592B}" type="parTrans" cxnId="{42B38827-4790-4246-A37C-CAB8129C2F98}">
      <dgm:prSet/>
      <dgm:spPr/>
      <dgm:t>
        <a:bodyPr/>
        <a:lstStyle/>
        <a:p>
          <a:endParaRPr lang="de-DE"/>
        </a:p>
      </dgm:t>
    </dgm:pt>
    <dgm:pt modelId="{70B9D928-18CA-4D9B-987F-5BAF1A0A271F}" type="sibTrans" cxnId="{42B38827-4790-4246-A37C-CAB8129C2F98}">
      <dgm:prSet/>
      <dgm:spPr/>
      <dgm:t>
        <a:bodyPr/>
        <a:lstStyle/>
        <a:p>
          <a:endParaRPr lang="de-DE"/>
        </a:p>
      </dgm:t>
    </dgm:pt>
    <dgm:pt modelId="{9F665E37-17BD-4FD1-A49C-432B00DB1505}">
      <dgm:prSet phldrT="[Text]" custT="1"/>
      <dgm:spPr>
        <a:ln>
          <a:solidFill>
            <a:srgbClr val="FF0000"/>
          </a:solidFill>
        </a:ln>
      </dgm:spPr>
      <dgm:t>
        <a:bodyPr/>
        <a:lstStyle/>
        <a:p>
          <a:r>
            <a:rPr lang="lb-LU" sz="2000" dirty="0"/>
            <a:t>G: </a:t>
          </a:r>
          <a:r>
            <a:rPr lang="lb-LU" sz="1600" dirty="0"/>
            <a:t>Mathématiques (3h)</a:t>
          </a:r>
        </a:p>
        <a:p>
          <a:r>
            <a:rPr lang="lb-LU" sz="1600" dirty="0"/>
            <a:t>Géographie (2h)</a:t>
          </a:r>
          <a:endParaRPr lang="de-DE" sz="1600" dirty="0"/>
        </a:p>
      </dgm:t>
    </dgm:pt>
    <dgm:pt modelId="{DACE21B8-53D2-49A4-B253-ABCABBE79F82}" type="parTrans" cxnId="{A0845E17-14B9-434B-A7D0-55E1A9EC7D9E}">
      <dgm:prSet/>
      <dgm:spPr/>
      <dgm:t>
        <a:bodyPr/>
        <a:lstStyle/>
        <a:p>
          <a:endParaRPr lang="de-DE"/>
        </a:p>
      </dgm:t>
    </dgm:pt>
    <dgm:pt modelId="{3E3DCBC9-4B21-46E2-84FE-D774E8272C73}" type="sibTrans" cxnId="{A0845E17-14B9-434B-A7D0-55E1A9EC7D9E}">
      <dgm:prSet/>
      <dgm:spPr/>
      <dgm:t>
        <a:bodyPr/>
        <a:lstStyle/>
        <a:p>
          <a:endParaRPr lang="de-DE"/>
        </a:p>
      </dgm:t>
    </dgm:pt>
    <dgm:pt modelId="{0E3D4516-9FD9-445F-A35E-ED18F62B2612}">
      <dgm:prSet custT="1"/>
      <dgm:spPr/>
      <dgm:t>
        <a:bodyPr/>
        <a:lstStyle/>
        <a:p>
          <a:pPr algn="ctr"/>
          <a:r>
            <a:rPr lang="lb-LU" sz="1600" dirty="0"/>
            <a:t>Histoire/ Education artistique	</a:t>
          </a:r>
          <a:r>
            <a:rPr lang="lb-LU" sz="1200" dirty="0"/>
            <a:t>	</a:t>
          </a:r>
        </a:p>
      </dgm:t>
    </dgm:pt>
    <dgm:pt modelId="{A43E3F4D-5889-4D4A-BF56-7DDFC573A41D}" type="parTrans" cxnId="{3F10D5C4-33E2-4C8F-BC43-CE55FE810B52}">
      <dgm:prSet/>
      <dgm:spPr/>
      <dgm:t>
        <a:bodyPr/>
        <a:lstStyle/>
        <a:p>
          <a:endParaRPr lang="de-DE"/>
        </a:p>
      </dgm:t>
    </dgm:pt>
    <dgm:pt modelId="{15324483-C028-4214-A15D-C6A4BC8FD613}" type="sibTrans" cxnId="{3F10D5C4-33E2-4C8F-BC43-CE55FE810B52}">
      <dgm:prSet/>
      <dgm:spPr/>
      <dgm:t>
        <a:bodyPr/>
        <a:lstStyle/>
        <a:p>
          <a:endParaRPr lang="de-DE"/>
        </a:p>
      </dgm:t>
    </dgm:pt>
    <dgm:pt modelId="{3855142E-7A88-4919-9EFE-C3579334E8D7}">
      <dgm:prSet custT="1"/>
      <dgm:spPr/>
      <dgm:t>
        <a:bodyPr/>
        <a:lstStyle/>
        <a:p>
          <a:pPr algn="ctr"/>
          <a:r>
            <a:rPr lang="lb-LU" sz="1600" b="1" dirty="0"/>
            <a:t>Sciences économiques (3h)</a:t>
          </a:r>
          <a:endParaRPr lang="de-DE" sz="1600" b="1" dirty="0"/>
        </a:p>
      </dgm:t>
    </dgm:pt>
    <dgm:pt modelId="{773DD47C-9E93-450E-B9BC-28AAFDD3CE19}" type="parTrans" cxnId="{1E758D1B-3C18-40C3-ACCC-1CA03736895D}">
      <dgm:prSet/>
      <dgm:spPr/>
      <dgm:t>
        <a:bodyPr/>
        <a:lstStyle/>
        <a:p>
          <a:endParaRPr lang="de-DE"/>
        </a:p>
      </dgm:t>
    </dgm:pt>
    <dgm:pt modelId="{C451C69F-7D8A-4B73-BD25-9A6DF08809D0}" type="sibTrans" cxnId="{1E758D1B-3C18-40C3-ACCC-1CA03736895D}">
      <dgm:prSet/>
      <dgm:spPr/>
      <dgm:t>
        <a:bodyPr/>
        <a:lstStyle/>
        <a:p>
          <a:endParaRPr lang="de-DE"/>
        </a:p>
      </dgm:t>
    </dgm:pt>
    <dgm:pt modelId="{75F57752-50FD-48F2-83FA-6664060C05F7}" type="pres">
      <dgm:prSet presAssocID="{7D388611-BB7C-4037-AB7B-BB10E4357B9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E3046E9-948B-4260-83E0-20E2749A09AE}" type="pres">
      <dgm:prSet presAssocID="{E5758203-0000-4EF8-B72A-FF8E166EAC3A}" presName="root" presStyleCnt="0"/>
      <dgm:spPr/>
    </dgm:pt>
    <dgm:pt modelId="{48705AD7-8146-481E-8A2A-FF1B0F938B22}" type="pres">
      <dgm:prSet presAssocID="{E5758203-0000-4EF8-B72A-FF8E166EAC3A}" presName="rootComposite" presStyleCnt="0"/>
      <dgm:spPr/>
    </dgm:pt>
    <dgm:pt modelId="{B3CD5164-E33A-4BD9-B8AE-1A819C4BBF5B}" type="pres">
      <dgm:prSet presAssocID="{E5758203-0000-4EF8-B72A-FF8E166EAC3A}" presName="rootText" presStyleLbl="node1" presStyleIdx="0" presStyleCnt="2" custScaleX="265193" custLinFactNeighborX="-362" custLinFactNeighborY="-3720"/>
      <dgm:spPr/>
    </dgm:pt>
    <dgm:pt modelId="{9A072587-CB96-47A8-AF53-28250586462D}" type="pres">
      <dgm:prSet presAssocID="{E5758203-0000-4EF8-B72A-FF8E166EAC3A}" presName="rootConnector" presStyleLbl="node1" presStyleIdx="0" presStyleCnt="2"/>
      <dgm:spPr/>
    </dgm:pt>
    <dgm:pt modelId="{ED467C92-1EE9-4419-AC64-BBD0EFE671BA}" type="pres">
      <dgm:prSet presAssocID="{E5758203-0000-4EF8-B72A-FF8E166EAC3A}" presName="childShape" presStyleCnt="0"/>
      <dgm:spPr/>
    </dgm:pt>
    <dgm:pt modelId="{375F402D-7D44-46E0-B542-246F2BC02CDC}" type="pres">
      <dgm:prSet presAssocID="{998AC893-D412-490D-AA37-EDBEE1485A88}" presName="Name13" presStyleLbl="parChTrans1D2" presStyleIdx="0" presStyleCnt="6"/>
      <dgm:spPr/>
    </dgm:pt>
    <dgm:pt modelId="{551D0610-3365-41EB-87A1-7485C29FCA89}" type="pres">
      <dgm:prSet presAssocID="{32A0514E-A650-4B9D-8EDE-6183F35C7B4F}" presName="childText" presStyleLbl="bgAcc1" presStyleIdx="0" presStyleCnt="6" custScaleX="322000" custLinFactNeighborX="-24979" custLinFactNeighborY="4946">
        <dgm:presLayoutVars>
          <dgm:bulletEnabled val="1"/>
        </dgm:presLayoutVars>
      </dgm:prSet>
      <dgm:spPr/>
    </dgm:pt>
    <dgm:pt modelId="{9DCEB57D-BD6D-4A04-8DDE-B86D238A2712}" type="pres">
      <dgm:prSet presAssocID="{BC567662-138A-44EB-B608-7F7829349351}" presName="Name13" presStyleLbl="parChTrans1D2" presStyleIdx="1" presStyleCnt="6"/>
      <dgm:spPr/>
    </dgm:pt>
    <dgm:pt modelId="{E19EB6C7-47C4-4816-A4F3-8ADF6334B247}" type="pres">
      <dgm:prSet presAssocID="{C81C3C7D-469C-4CF6-B6B8-BBF4330AB687}" presName="childText" presStyleLbl="bgAcc1" presStyleIdx="1" presStyleCnt="6" custScaleX="317704" custLinFactNeighborX="-24980" custLinFactNeighborY="-5482">
        <dgm:presLayoutVars>
          <dgm:bulletEnabled val="1"/>
        </dgm:presLayoutVars>
      </dgm:prSet>
      <dgm:spPr/>
    </dgm:pt>
    <dgm:pt modelId="{0872F8AC-D2E6-4ABF-B5FA-6370ED62A581}" type="pres">
      <dgm:prSet presAssocID="{A43E3F4D-5889-4D4A-BF56-7DDFC573A41D}" presName="Name13" presStyleLbl="parChTrans1D2" presStyleIdx="2" presStyleCnt="6"/>
      <dgm:spPr/>
    </dgm:pt>
    <dgm:pt modelId="{AC75BE22-3699-4118-90F6-2823BB16637C}" type="pres">
      <dgm:prSet presAssocID="{0E3D4516-9FD9-445F-A35E-ED18F62B2612}" presName="childText" presStyleLbl="bgAcc1" presStyleIdx="2" presStyleCnt="6" custScaleX="317704" custScaleY="171165" custLinFactNeighborX="-25544" custLinFactNeighborY="-14768">
        <dgm:presLayoutVars>
          <dgm:bulletEnabled val="1"/>
        </dgm:presLayoutVars>
      </dgm:prSet>
      <dgm:spPr/>
    </dgm:pt>
    <dgm:pt modelId="{6ADEC16A-1748-4594-82C0-DB3D347EADCC}" type="pres">
      <dgm:prSet presAssocID="{773DD47C-9E93-450E-B9BC-28AAFDD3CE19}" presName="Name13" presStyleLbl="parChTrans1D2" presStyleIdx="3" presStyleCnt="6"/>
      <dgm:spPr/>
    </dgm:pt>
    <dgm:pt modelId="{79FC7F01-6A59-4BED-81F6-35A677FD941A}" type="pres">
      <dgm:prSet presAssocID="{3855142E-7A88-4919-9EFE-C3579334E8D7}" presName="childText" presStyleLbl="bgAcc1" presStyleIdx="3" presStyleCnt="6" custScaleX="317704" custScaleY="74436" custLinFactNeighborX="-24980" custLinFactNeighborY="-16792">
        <dgm:presLayoutVars>
          <dgm:bulletEnabled val="1"/>
        </dgm:presLayoutVars>
      </dgm:prSet>
      <dgm:spPr/>
    </dgm:pt>
    <dgm:pt modelId="{2E40659B-5DBD-407E-98D6-E1531E431414}" type="pres">
      <dgm:prSet presAssocID="{8B2EF3C4-0A60-4DBE-B108-E38FF8225F6C}" presName="root" presStyleCnt="0"/>
      <dgm:spPr/>
    </dgm:pt>
    <dgm:pt modelId="{9137CBF3-55E3-4514-B60A-F80F6E2B61FC}" type="pres">
      <dgm:prSet presAssocID="{8B2EF3C4-0A60-4DBE-B108-E38FF8225F6C}" presName="rootComposite" presStyleCnt="0"/>
      <dgm:spPr/>
    </dgm:pt>
    <dgm:pt modelId="{0B59680E-3F45-492B-BACF-D32BB539CA61}" type="pres">
      <dgm:prSet presAssocID="{8B2EF3C4-0A60-4DBE-B108-E38FF8225F6C}" presName="rootText" presStyleLbl="node1" presStyleIdx="1" presStyleCnt="2" custScaleX="255950" custLinFactNeighborX="539" custLinFactNeighborY="-8665"/>
      <dgm:spPr/>
    </dgm:pt>
    <dgm:pt modelId="{719050CB-A58D-4F39-AFE7-116C802C6FB8}" type="pres">
      <dgm:prSet presAssocID="{8B2EF3C4-0A60-4DBE-B108-E38FF8225F6C}" presName="rootConnector" presStyleLbl="node1" presStyleIdx="1" presStyleCnt="2"/>
      <dgm:spPr/>
    </dgm:pt>
    <dgm:pt modelId="{D5B091D8-B46C-4E48-85F3-596337DCF216}" type="pres">
      <dgm:prSet presAssocID="{8B2EF3C4-0A60-4DBE-B108-E38FF8225F6C}" presName="childShape" presStyleCnt="0"/>
      <dgm:spPr/>
    </dgm:pt>
    <dgm:pt modelId="{16D55C84-E800-4332-A506-4718457F9E35}" type="pres">
      <dgm:prSet presAssocID="{32C59E3A-564C-4511-B045-41146928592B}" presName="Name13" presStyleLbl="parChTrans1D2" presStyleIdx="4" presStyleCnt="6"/>
      <dgm:spPr/>
    </dgm:pt>
    <dgm:pt modelId="{CF9B6378-90A5-415A-83E9-DE51F2A6F788}" type="pres">
      <dgm:prSet presAssocID="{7E59C114-18FB-4AAA-AE7E-32AF09204FEC}" presName="childText" presStyleLbl="bgAcc1" presStyleIdx="4" presStyleCnt="6" custScaleX="296149" custLinFactNeighborX="-16541">
        <dgm:presLayoutVars>
          <dgm:bulletEnabled val="1"/>
        </dgm:presLayoutVars>
      </dgm:prSet>
      <dgm:spPr/>
    </dgm:pt>
    <dgm:pt modelId="{86C87E98-6C20-4B42-BC66-95460393F250}" type="pres">
      <dgm:prSet presAssocID="{DACE21B8-53D2-49A4-B253-ABCABBE79F82}" presName="Name13" presStyleLbl="parChTrans1D2" presStyleIdx="5" presStyleCnt="6"/>
      <dgm:spPr/>
    </dgm:pt>
    <dgm:pt modelId="{E589F0B6-B4A1-4EFA-9076-78EB38A421B7}" type="pres">
      <dgm:prSet presAssocID="{9F665E37-17BD-4FD1-A49C-432B00DB1505}" presName="childText" presStyleLbl="bgAcc1" presStyleIdx="5" presStyleCnt="6" custScaleX="301072" custScaleY="178321" custLinFactNeighborX="-16541">
        <dgm:presLayoutVars>
          <dgm:bulletEnabled val="1"/>
        </dgm:presLayoutVars>
      </dgm:prSet>
      <dgm:spPr/>
    </dgm:pt>
  </dgm:ptLst>
  <dgm:cxnLst>
    <dgm:cxn modelId="{8DA4840C-8C8A-4EDB-A610-B3E5091269E3}" type="presOf" srcId="{7E59C114-18FB-4AAA-AE7E-32AF09204FEC}" destId="{CF9B6378-90A5-415A-83E9-DE51F2A6F788}" srcOrd="0" destOrd="0" presId="urn:microsoft.com/office/officeart/2005/8/layout/hierarchy3"/>
    <dgm:cxn modelId="{0E368E15-9B73-45F4-843D-296D9C0D345C}" type="presOf" srcId="{A43E3F4D-5889-4D4A-BF56-7DDFC573A41D}" destId="{0872F8AC-D2E6-4ABF-B5FA-6370ED62A581}" srcOrd="0" destOrd="0" presId="urn:microsoft.com/office/officeart/2005/8/layout/hierarchy3"/>
    <dgm:cxn modelId="{8A93A715-BB0E-4B37-8CC8-A2E26A137D89}" type="presOf" srcId="{C81C3C7D-469C-4CF6-B6B8-BBF4330AB687}" destId="{E19EB6C7-47C4-4816-A4F3-8ADF6334B247}" srcOrd="0" destOrd="0" presId="urn:microsoft.com/office/officeart/2005/8/layout/hierarchy3"/>
    <dgm:cxn modelId="{A0845E17-14B9-434B-A7D0-55E1A9EC7D9E}" srcId="{8B2EF3C4-0A60-4DBE-B108-E38FF8225F6C}" destId="{9F665E37-17BD-4FD1-A49C-432B00DB1505}" srcOrd="1" destOrd="0" parTransId="{DACE21B8-53D2-49A4-B253-ABCABBE79F82}" sibTransId="{3E3DCBC9-4B21-46E2-84FE-D774E8272C73}"/>
    <dgm:cxn modelId="{1E758D1B-3C18-40C3-ACCC-1CA03736895D}" srcId="{E5758203-0000-4EF8-B72A-FF8E166EAC3A}" destId="{3855142E-7A88-4919-9EFE-C3579334E8D7}" srcOrd="3" destOrd="0" parTransId="{773DD47C-9E93-450E-B9BC-28AAFDD3CE19}" sibTransId="{C451C69F-7D8A-4B73-BD25-9A6DF08809D0}"/>
    <dgm:cxn modelId="{42B38827-4790-4246-A37C-CAB8129C2F98}" srcId="{8B2EF3C4-0A60-4DBE-B108-E38FF8225F6C}" destId="{7E59C114-18FB-4AAA-AE7E-32AF09204FEC}" srcOrd="0" destOrd="0" parTransId="{32C59E3A-564C-4511-B045-41146928592B}" sibTransId="{70B9D928-18CA-4D9B-987F-5BAF1A0A271F}"/>
    <dgm:cxn modelId="{9BF3E331-C86D-488F-A2E2-F3E1E144A502}" type="presOf" srcId="{32A0514E-A650-4B9D-8EDE-6183F35C7B4F}" destId="{551D0610-3365-41EB-87A1-7485C29FCA89}" srcOrd="0" destOrd="0" presId="urn:microsoft.com/office/officeart/2005/8/layout/hierarchy3"/>
    <dgm:cxn modelId="{5C352E33-704B-4A99-9ABC-A833F614F1DC}" srcId="{E5758203-0000-4EF8-B72A-FF8E166EAC3A}" destId="{C81C3C7D-469C-4CF6-B6B8-BBF4330AB687}" srcOrd="1" destOrd="0" parTransId="{BC567662-138A-44EB-B608-7F7829349351}" sibTransId="{6450A992-981D-4507-AB94-4800B45BB39F}"/>
    <dgm:cxn modelId="{097EEA34-3B86-4AA6-A884-D29FBF0C1896}" type="presOf" srcId="{7D388611-BB7C-4037-AB7B-BB10E4357B98}" destId="{75F57752-50FD-48F2-83FA-6664060C05F7}" srcOrd="0" destOrd="0" presId="urn:microsoft.com/office/officeart/2005/8/layout/hierarchy3"/>
    <dgm:cxn modelId="{B129AC67-1F68-4E10-BC1B-78ED988CEE9F}" type="presOf" srcId="{E5758203-0000-4EF8-B72A-FF8E166EAC3A}" destId="{B3CD5164-E33A-4BD9-B8AE-1A819C4BBF5B}" srcOrd="0" destOrd="0" presId="urn:microsoft.com/office/officeart/2005/8/layout/hierarchy3"/>
    <dgm:cxn modelId="{14164A4D-8385-444C-A95D-9D49A4C87678}" type="presOf" srcId="{E5758203-0000-4EF8-B72A-FF8E166EAC3A}" destId="{9A072587-CB96-47A8-AF53-28250586462D}" srcOrd="1" destOrd="0" presId="urn:microsoft.com/office/officeart/2005/8/layout/hierarchy3"/>
    <dgm:cxn modelId="{63E3876E-DA6D-4DAB-8767-18D1F1C1AC75}" srcId="{7D388611-BB7C-4037-AB7B-BB10E4357B98}" destId="{E5758203-0000-4EF8-B72A-FF8E166EAC3A}" srcOrd="0" destOrd="0" parTransId="{D94D8389-AEAD-4D95-9BBD-7E4524993DF4}" sibTransId="{CBCB5173-0966-4208-A81F-B5D57E1BD59F}"/>
    <dgm:cxn modelId="{5F531552-3574-468D-9484-296C5422A4BD}" type="presOf" srcId="{0E3D4516-9FD9-445F-A35E-ED18F62B2612}" destId="{AC75BE22-3699-4118-90F6-2823BB16637C}" srcOrd="0" destOrd="0" presId="urn:microsoft.com/office/officeart/2005/8/layout/hierarchy3"/>
    <dgm:cxn modelId="{AF79497F-56B1-44E8-9058-117336F3D774}" type="presOf" srcId="{9F665E37-17BD-4FD1-A49C-432B00DB1505}" destId="{E589F0B6-B4A1-4EFA-9076-78EB38A421B7}" srcOrd="0" destOrd="0" presId="urn:microsoft.com/office/officeart/2005/8/layout/hierarchy3"/>
    <dgm:cxn modelId="{B43D7287-F191-4DAF-BB42-D80D059147D3}" type="presOf" srcId="{BC567662-138A-44EB-B608-7F7829349351}" destId="{9DCEB57D-BD6D-4A04-8DDE-B86D238A2712}" srcOrd="0" destOrd="0" presId="urn:microsoft.com/office/officeart/2005/8/layout/hierarchy3"/>
    <dgm:cxn modelId="{13043C93-FFD3-4BE7-9A7D-8498F71F4FEC}" type="presOf" srcId="{8B2EF3C4-0A60-4DBE-B108-E38FF8225F6C}" destId="{719050CB-A58D-4F39-AFE7-116C802C6FB8}" srcOrd="1" destOrd="0" presId="urn:microsoft.com/office/officeart/2005/8/layout/hierarchy3"/>
    <dgm:cxn modelId="{5C1FFE93-A8BB-4D05-B9DF-40C43E053F63}" type="presOf" srcId="{773DD47C-9E93-450E-B9BC-28AAFDD3CE19}" destId="{6ADEC16A-1748-4594-82C0-DB3D347EADCC}" srcOrd="0" destOrd="0" presId="urn:microsoft.com/office/officeart/2005/8/layout/hierarchy3"/>
    <dgm:cxn modelId="{0F8530AB-CBBA-411C-AFBB-93AB61D1DBE2}" srcId="{7D388611-BB7C-4037-AB7B-BB10E4357B98}" destId="{8B2EF3C4-0A60-4DBE-B108-E38FF8225F6C}" srcOrd="1" destOrd="0" parTransId="{A452D401-A917-43D9-8844-5FFB5059673C}" sibTransId="{65FA9665-BCAC-48D8-B342-54A1630E0100}"/>
    <dgm:cxn modelId="{F0C080B5-A469-4380-BF9A-4C1D18224379}" type="presOf" srcId="{3855142E-7A88-4919-9EFE-C3579334E8D7}" destId="{79FC7F01-6A59-4BED-81F6-35A677FD941A}" srcOrd="0" destOrd="0" presId="urn:microsoft.com/office/officeart/2005/8/layout/hierarchy3"/>
    <dgm:cxn modelId="{5832DAB5-2264-4FB9-AC37-299F4B6E0558}" type="presOf" srcId="{32C59E3A-564C-4511-B045-41146928592B}" destId="{16D55C84-E800-4332-A506-4718457F9E35}" srcOrd="0" destOrd="0" presId="urn:microsoft.com/office/officeart/2005/8/layout/hierarchy3"/>
    <dgm:cxn modelId="{3F10D5C4-33E2-4C8F-BC43-CE55FE810B52}" srcId="{E5758203-0000-4EF8-B72A-FF8E166EAC3A}" destId="{0E3D4516-9FD9-445F-A35E-ED18F62B2612}" srcOrd="2" destOrd="0" parTransId="{A43E3F4D-5889-4D4A-BF56-7DDFC573A41D}" sibTransId="{15324483-C028-4214-A15D-C6A4BC8FD613}"/>
    <dgm:cxn modelId="{CA817FC5-B152-41A8-997A-D825B004B29E}" srcId="{E5758203-0000-4EF8-B72A-FF8E166EAC3A}" destId="{32A0514E-A650-4B9D-8EDE-6183F35C7B4F}" srcOrd="0" destOrd="0" parTransId="{998AC893-D412-490D-AA37-EDBEE1485A88}" sibTransId="{77FE243A-3927-4A9F-913C-666263256AAE}"/>
    <dgm:cxn modelId="{C39104C7-973E-462F-9C89-83D335F26F46}" type="presOf" srcId="{998AC893-D412-490D-AA37-EDBEE1485A88}" destId="{375F402D-7D44-46E0-B542-246F2BC02CDC}" srcOrd="0" destOrd="0" presId="urn:microsoft.com/office/officeart/2005/8/layout/hierarchy3"/>
    <dgm:cxn modelId="{BF42B8C9-8C90-4AED-9E11-A2069CE0B1FA}" type="presOf" srcId="{DACE21B8-53D2-49A4-B253-ABCABBE79F82}" destId="{86C87E98-6C20-4B42-BC66-95460393F250}" srcOrd="0" destOrd="0" presId="urn:microsoft.com/office/officeart/2005/8/layout/hierarchy3"/>
    <dgm:cxn modelId="{98AE89DB-03B3-469F-8343-58D2345EAB01}" type="presOf" srcId="{8B2EF3C4-0A60-4DBE-B108-E38FF8225F6C}" destId="{0B59680E-3F45-492B-BACF-D32BB539CA61}" srcOrd="0" destOrd="0" presId="urn:microsoft.com/office/officeart/2005/8/layout/hierarchy3"/>
    <dgm:cxn modelId="{7AD99D11-5AE1-49A2-AB8C-EBF94FCB4647}" type="presParOf" srcId="{75F57752-50FD-48F2-83FA-6664060C05F7}" destId="{BE3046E9-948B-4260-83E0-20E2749A09AE}" srcOrd="0" destOrd="0" presId="urn:microsoft.com/office/officeart/2005/8/layout/hierarchy3"/>
    <dgm:cxn modelId="{8044286D-3C09-45AE-846F-95DD6E5CF3D0}" type="presParOf" srcId="{BE3046E9-948B-4260-83E0-20E2749A09AE}" destId="{48705AD7-8146-481E-8A2A-FF1B0F938B22}" srcOrd="0" destOrd="0" presId="urn:microsoft.com/office/officeart/2005/8/layout/hierarchy3"/>
    <dgm:cxn modelId="{AD31DD86-D2CF-4B79-B8EE-9B7FF6BA8224}" type="presParOf" srcId="{48705AD7-8146-481E-8A2A-FF1B0F938B22}" destId="{B3CD5164-E33A-4BD9-B8AE-1A819C4BBF5B}" srcOrd="0" destOrd="0" presId="urn:microsoft.com/office/officeart/2005/8/layout/hierarchy3"/>
    <dgm:cxn modelId="{C36F9882-D2DD-47F1-8EEF-A8808132030E}" type="presParOf" srcId="{48705AD7-8146-481E-8A2A-FF1B0F938B22}" destId="{9A072587-CB96-47A8-AF53-28250586462D}" srcOrd="1" destOrd="0" presId="urn:microsoft.com/office/officeart/2005/8/layout/hierarchy3"/>
    <dgm:cxn modelId="{A9487C68-438A-4749-8F0C-DA47D51205E8}" type="presParOf" srcId="{BE3046E9-948B-4260-83E0-20E2749A09AE}" destId="{ED467C92-1EE9-4419-AC64-BBD0EFE671BA}" srcOrd="1" destOrd="0" presId="urn:microsoft.com/office/officeart/2005/8/layout/hierarchy3"/>
    <dgm:cxn modelId="{C0C0F824-BA0B-4551-A1C8-213D2AFDFE1D}" type="presParOf" srcId="{ED467C92-1EE9-4419-AC64-BBD0EFE671BA}" destId="{375F402D-7D44-46E0-B542-246F2BC02CDC}" srcOrd="0" destOrd="0" presId="urn:microsoft.com/office/officeart/2005/8/layout/hierarchy3"/>
    <dgm:cxn modelId="{F26717E6-FA0F-4F50-9ABE-A4183793A475}" type="presParOf" srcId="{ED467C92-1EE9-4419-AC64-BBD0EFE671BA}" destId="{551D0610-3365-41EB-87A1-7485C29FCA89}" srcOrd="1" destOrd="0" presId="urn:microsoft.com/office/officeart/2005/8/layout/hierarchy3"/>
    <dgm:cxn modelId="{161B630C-220B-4B58-8649-5838238B9127}" type="presParOf" srcId="{ED467C92-1EE9-4419-AC64-BBD0EFE671BA}" destId="{9DCEB57D-BD6D-4A04-8DDE-B86D238A2712}" srcOrd="2" destOrd="0" presId="urn:microsoft.com/office/officeart/2005/8/layout/hierarchy3"/>
    <dgm:cxn modelId="{1295C7AA-D063-432C-AF59-5E194D7385F2}" type="presParOf" srcId="{ED467C92-1EE9-4419-AC64-BBD0EFE671BA}" destId="{E19EB6C7-47C4-4816-A4F3-8ADF6334B247}" srcOrd="3" destOrd="0" presId="urn:microsoft.com/office/officeart/2005/8/layout/hierarchy3"/>
    <dgm:cxn modelId="{F941B6FE-90FC-4A07-8D9C-80197C6121DB}" type="presParOf" srcId="{ED467C92-1EE9-4419-AC64-BBD0EFE671BA}" destId="{0872F8AC-D2E6-4ABF-B5FA-6370ED62A581}" srcOrd="4" destOrd="0" presId="urn:microsoft.com/office/officeart/2005/8/layout/hierarchy3"/>
    <dgm:cxn modelId="{16583AF7-EF0F-4D26-81FB-3BC0FDFF65BA}" type="presParOf" srcId="{ED467C92-1EE9-4419-AC64-BBD0EFE671BA}" destId="{AC75BE22-3699-4118-90F6-2823BB16637C}" srcOrd="5" destOrd="0" presId="urn:microsoft.com/office/officeart/2005/8/layout/hierarchy3"/>
    <dgm:cxn modelId="{A5311993-AB1C-4FB0-AD55-06400796575D}" type="presParOf" srcId="{ED467C92-1EE9-4419-AC64-BBD0EFE671BA}" destId="{6ADEC16A-1748-4594-82C0-DB3D347EADCC}" srcOrd="6" destOrd="0" presId="urn:microsoft.com/office/officeart/2005/8/layout/hierarchy3"/>
    <dgm:cxn modelId="{926FCFF9-5314-42CB-9047-75A744897C88}" type="presParOf" srcId="{ED467C92-1EE9-4419-AC64-BBD0EFE671BA}" destId="{79FC7F01-6A59-4BED-81F6-35A677FD941A}" srcOrd="7" destOrd="0" presId="urn:microsoft.com/office/officeart/2005/8/layout/hierarchy3"/>
    <dgm:cxn modelId="{4AFC5E53-AC59-4109-8252-1642067B8CCF}" type="presParOf" srcId="{75F57752-50FD-48F2-83FA-6664060C05F7}" destId="{2E40659B-5DBD-407E-98D6-E1531E431414}" srcOrd="1" destOrd="0" presId="urn:microsoft.com/office/officeart/2005/8/layout/hierarchy3"/>
    <dgm:cxn modelId="{B41CCF96-321F-4364-A983-E4382CF342AB}" type="presParOf" srcId="{2E40659B-5DBD-407E-98D6-E1531E431414}" destId="{9137CBF3-55E3-4514-B60A-F80F6E2B61FC}" srcOrd="0" destOrd="0" presId="urn:microsoft.com/office/officeart/2005/8/layout/hierarchy3"/>
    <dgm:cxn modelId="{12DD55BD-E2CC-4472-9417-F3497ED7E481}" type="presParOf" srcId="{9137CBF3-55E3-4514-B60A-F80F6E2B61FC}" destId="{0B59680E-3F45-492B-BACF-D32BB539CA61}" srcOrd="0" destOrd="0" presId="urn:microsoft.com/office/officeart/2005/8/layout/hierarchy3"/>
    <dgm:cxn modelId="{B55DD908-7B12-4BCA-8269-783A42AEF902}" type="presParOf" srcId="{9137CBF3-55E3-4514-B60A-F80F6E2B61FC}" destId="{719050CB-A58D-4F39-AFE7-116C802C6FB8}" srcOrd="1" destOrd="0" presId="urn:microsoft.com/office/officeart/2005/8/layout/hierarchy3"/>
    <dgm:cxn modelId="{56D6F49A-889C-47D1-9D2C-E983D4EE1E58}" type="presParOf" srcId="{2E40659B-5DBD-407E-98D6-E1531E431414}" destId="{D5B091D8-B46C-4E48-85F3-596337DCF216}" srcOrd="1" destOrd="0" presId="urn:microsoft.com/office/officeart/2005/8/layout/hierarchy3"/>
    <dgm:cxn modelId="{3378E126-89AD-4905-9A02-3EDA6FB744B4}" type="presParOf" srcId="{D5B091D8-B46C-4E48-85F3-596337DCF216}" destId="{16D55C84-E800-4332-A506-4718457F9E35}" srcOrd="0" destOrd="0" presId="urn:microsoft.com/office/officeart/2005/8/layout/hierarchy3"/>
    <dgm:cxn modelId="{D3F1C05B-3A72-48AC-85E7-665982645A64}" type="presParOf" srcId="{D5B091D8-B46C-4E48-85F3-596337DCF216}" destId="{CF9B6378-90A5-415A-83E9-DE51F2A6F788}" srcOrd="1" destOrd="0" presId="urn:microsoft.com/office/officeart/2005/8/layout/hierarchy3"/>
    <dgm:cxn modelId="{04AC2196-62C9-4E8A-88F2-C9FAC7169F9E}" type="presParOf" srcId="{D5B091D8-B46C-4E48-85F3-596337DCF216}" destId="{86C87E98-6C20-4B42-BC66-95460393F250}" srcOrd="2" destOrd="0" presId="urn:microsoft.com/office/officeart/2005/8/layout/hierarchy3"/>
    <dgm:cxn modelId="{68BD5E27-9DD2-4FC0-8C83-3FFECD45217B}" type="presParOf" srcId="{D5B091D8-B46C-4E48-85F3-596337DCF216}" destId="{E589F0B6-B4A1-4EFA-9076-78EB38A421B7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388611-BB7C-4037-AB7B-BB10E4357B98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E5758203-0000-4EF8-B72A-FF8E166EAC3A}">
      <dgm:prSet phldrT="[Text]"/>
      <dgm:spPr>
        <a:solidFill>
          <a:srgbClr val="00B0F0"/>
        </a:solidFill>
      </dgm:spPr>
      <dgm:t>
        <a:bodyPr/>
        <a:lstStyle/>
        <a:p>
          <a:r>
            <a:rPr lang="lb-LU" dirty="0"/>
            <a:t>Tronc commun</a:t>
          </a:r>
          <a:endParaRPr lang="de-DE" dirty="0"/>
        </a:p>
      </dgm:t>
    </dgm:pt>
    <dgm:pt modelId="{D94D8389-AEAD-4D95-9BBD-7E4524993DF4}" type="parTrans" cxnId="{63E3876E-DA6D-4DAB-8767-18D1F1C1AC75}">
      <dgm:prSet/>
      <dgm:spPr/>
      <dgm:t>
        <a:bodyPr/>
        <a:lstStyle/>
        <a:p>
          <a:endParaRPr lang="de-DE"/>
        </a:p>
      </dgm:t>
    </dgm:pt>
    <dgm:pt modelId="{CBCB5173-0966-4208-A81F-B5D57E1BD59F}" type="sibTrans" cxnId="{63E3876E-DA6D-4DAB-8767-18D1F1C1AC75}">
      <dgm:prSet/>
      <dgm:spPr/>
      <dgm:t>
        <a:bodyPr/>
        <a:lstStyle/>
        <a:p>
          <a:endParaRPr lang="de-DE"/>
        </a:p>
      </dgm:t>
    </dgm:pt>
    <dgm:pt modelId="{32A0514E-A650-4B9D-8EDE-6183F35C7B4F}">
      <dgm:prSet phldrT="[Text]" custT="1"/>
      <dgm:spPr/>
      <dgm:t>
        <a:bodyPr/>
        <a:lstStyle/>
        <a:p>
          <a:r>
            <a:rPr lang="lb-LU" sz="1600" dirty="0"/>
            <a:t>3 langues</a:t>
          </a:r>
          <a:endParaRPr lang="de-DE" sz="1600" dirty="0"/>
        </a:p>
      </dgm:t>
    </dgm:pt>
    <dgm:pt modelId="{998AC893-D412-490D-AA37-EDBEE1485A88}" type="parTrans" cxnId="{CA817FC5-B152-41A8-997A-D825B004B29E}">
      <dgm:prSet/>
      <dgm:spPr/>
      <dgm:t>
        <a:bodyPr/>
        <a:lstStyle/>
        <a:p>
          <a:endParaRPr lang="de-DE"/>
        </a:p>
      </dgm:t>
    </dgm:pt>
    <dgm:pt modelId="{77FE243A-3927-4A9F-913C-666263256AAE}" type="sibTrans" cxnId="{CA817FC5-B152-41A8-997A-D825B004B29E}">
      <dgm:prSet/>
      <dgm:spPr/>
      <dgm:t>
        <a:bodyPr/>
        <a:lstStyle/>
        <a:p>
          <a:endParaRPr lang="de-DE"/>
        </a:p>
      </dgm:t>
    </dgm:pt>
    <dgm:pt modelId="{C81C3C7D-469C-4CF6-B6B8-BBF4330AB687}">
      <dgm:prSet phldrT="[Text]" custT="1"/>
      <dgm:spPr/>
      <dgm:t>
        <a:bodyPr/>
        <a:lstStyle/>
        <a:p>
          <a:r>
            <a:rPr lang="lb-LU" sz="1600" dirty="0"/>
            <a:t>Histoire + instruction civique</a:t>
          </a:r>
          <a:endParaRPr lang="de-DE" sz="1600" dirty="0"/>
        </a:p>
      </dgm:t>
    </dgm:pt>
    <dgm:pt modelId="{BC567662-138A-44EB-B608-7F7829349351}" type="parTrans" cxnId="{5C352E33-704B-4A99-9ABC-A833F614F1DC}">
      <dgm:prSet/>
      <dgm:spPr/>
      <dgm:t>
        <a:bodyPr/>
        <a:lstStyle/>
        <a:p>
          <a:endParaRPr lang="de-DE"/>
        </a:p>
      </dgm:t>
    </dgm:pt>
    <dgm:pt modelId="{6450A992-981D-4507-AB94-4800B45BB39F}" type="sibTrans" cxnId="{5C352E33-704B-4A99-9ABC-A833F614F1DC}">
      <dgm:prSet/>
      <dgm:spPr/>
      <dgm:t>
        <a:bodyPr/>
        <a:lstStyle/>
        <a:p>
          <a:endParaRPr lang="de-DE"/>
        </a:p>
      </dgm:t>
    </dgm:pt>
    <dgm:pt modelId="{8B2EF3C4-0A60-4DBE-B108-E38FF8225F6C}">
      <dgm:prSet phldrT="[Text]"/>
      <dgm:spPr>
        <a:solidFill>
          <a:srgbClr val="00B050"/>
        </a:solidFill>
      </dgm:spPr>
      <dgm:t>
        <a:bodyPr/>
        <a:lstStyle/>
        <a:p>
          <a:r>
            <a:rPr lang="lb-LU" dirty="0"/>
            <a:t>Différences</a:t>
          </a:r>
          <a:endParaRPr lang="de-DE" dirty="0"/>
        </a:p>
      </dgm:t>
    </dgm:pt>
    <dgm:pt modelId="{A452D401-A917-43D9-8844-5FFB5059673C}" type="parTrans" cxnId="{0F8530AB-CBBA-411C-AFBB-93AB61D1DBE2}">
      <dgm:prSet/>
      <dgm:spPr/>
      <dgm:t>
        <a:bodyPr/>
        <a:lstStyle/>
        <a:p>
          <a:endParaRPr lang="de-DE"/>
        </a:p>
      </dgm:t>
    </dgm:pt>
    <dgm:pt modelId="{65FA9665-BCAC-48D8-B342-54A1630E0100}" type="sibTrans" cxnId="{0F8530AB-CBBA-411C-AFBB-93AB61D1DBE2}">
      <dgm:prSet/>
      <dgm:spPr/>
      <dgm:t>
        <a:bodyPr/>
        <a:lstStyle/>
        <a:p>
          <a:endParaRPr lang="de-DE"/>
        </a:p>
      </dgm:t>
    </dgm:pt>
    <dgm:pt modelId="{7E59C114-18FB-4AAA-AE7E-32AF09204FEC}">
      <dgm:prSet phldrT="[Text]" custT="1"/>
      <dgm:spPr>
        <a:ln>
          <a:solidFill>
            <a:srgbClr val="FF0000"/>
          </a:solidFill>
        </a:ln>
      </dgm:spPr>
      <dgm:t>
        <a:bodyPr/>
        <a:lstStyle/>
        <a:p>
          <a:r>
            <a:rPr lang="lb-LU" sz="2000" dirty="0"/>
            <a:t>D: M</a:t>
          </a:r>
          <a:r>
            <a:rPr lang="lb-LU" sz="1600" dirty="0"/>
            <a:t>athématiques (5h)</a:t>
          </a:r>
          <a:endParaRPr lang="de-DE" sz="1600" dirty="0"/>
        </a:p>
      </dgm:t>
    </dgm:pt>
    <dgm:pt modelId="{32C59E3A-564C-4511-B045-41146928592B}" type="parTrans" cxnId="{42B38827-4790-4246-A37C-CAB8129C2F98}">
      <dgm:prSet/>
      <dgm:spPr/>
      <dgm:t>
        <a:bodyPr/>
        <a:lstStyle/>
        <a:p>
          <a:endParaRPr lang="de-DE"/>
        </a:p>
      </dgm:t>
    </dgm:pt>
    <dgm:pt modelId="{70B9D928-18CA-4D9B-987F-5BAF1A0A271F}" type="sibTrans" cxnId="{42B38827-4790-4246-A37C-CAB8129C2F98}">
      <dgm:prSet/>
      <dgm:spPr/>
      <dgm:t>
        <a:bodyPr/>
        <a:lstStyle/>
        <a:p>
          <a:endParaRPr lang="de-DE"/>
        </a:p>
      </dgm:t>
    </dgm:pt>
    <dgm:pt modelId="{9F665E37-17BD-4FD1-A49C-432B00DB1505}">
      <dgm:prSet phldrT="[Text]" custT="1"/>
      <dgm:spPr>
        <a:ln>
          <a:solidFill>
            <a:srgbClr val="FF0000"/>
          </a:solidFill>
        </a:ln>
      </dgm:spPr>
      <dgm:t>
        <a:bodyPr/>
        <a:lstStyle/>
        <a:p>
          <a:r>
            <a:rPr lang="lb-LU" sz="2000" dirty="0"/>
            <a:t>G</a:t>
          </a:r>
          <a:r>
            <a:rPr lang="lb-LU" sz="1600" dirty="0"/>
            <a:t>: Mathématiques (3h)</a:t>
          </a:r>
        </a:p>
        <a:p>
          <a:r>
            <a:rPr lang="lb-LU" sz="1600" dirty="0"/>
            <a:t>Éducation musicale (1h)</a:t>
          </a:r>
        </a:p>
        <a:p>
          <a:r>
            <a:rPr lang="lb-LU" sz="1600" dirty="0"/>
            <a:t>Éducation artistique (1h</a:t>
          </a:r>
          <a:r>
            <a:rPr lang="lb-LU" sz="2000" dirty="0"/>
            <a:t>)</a:t>
          </a:r>
          <a:endParaRPr lang="de-DE" sz="2000" dirty="0"/>
        </a:p>
      </dgm:t>
    </dgm:pt>
    <dgm:pt modelId="{DACE21B8-53D2-49A4-B253-ABCABBE79F82}" type="parTrans" cxnId="{A0845E17-14B9-434B-A7D0-55E1A9EC7D9E}">
      <dgm:prSet/>
      <dgm:spPr/>
      <dgm:t>
        <a:bodyPr/>
        <a:lstStyle/>
        <a:p>
          <a:endParaRPr lang="de-DE"/>
        </a:p>
      </dgm:t>
    </dgm:pt>
    <dgm:pt modelId="{3E3DCBC9-4B21-46E2-84FE-D774E8272C73}" type="sibTrans" cxnId="{A0845E17-14B9-434B-A7D0-55E1A9EC7D9E}">
      <dgm:prSet/>
      <dgm:spPr/>
      <dgm:t>
        <a:bodyPr/>
        <a:lstStyle/>
        <a:p>
          <a:endParaRPr lang="de-DE"/>
        </a:p>
      </dgm:t>
    </dgm:pt>
    <dgm:pt modelId="{0E3D4516-9FD9-445F-A35E-ED18F62B2612}">
      <dgm:prSet custT="1"/>
      <dgm:spPr/>
      <dgm:t>
        <a:bodyPr/>
        <a:lstStyle/>
        <a:p>
          <a:r>
            <a:rPr lang="lb-LU" sz="1600" dirty="0"/>
            <a:t>Géographie, philosophie</a:t>
          </a:r>
          <a:endParaRPr lang="de-DE" sz="1600" dirty="0"/>
        </a:p>
      </dgm:t>
    </dgm:pt>
    <dgm:pt modelId="{A43E3F4D-5889-4D4A-BF56-7DDFC573A41D}" type="parTrans" cxnId="{3F10D5C4-33E2-4C8F-BC43-CE55FE810B52}">
      <dgm:prSet/>
      <dgm:spPr/>
      <dgm:t>
        <a:bodyPr/>
        <a:lstStyle/>
        <a:p>
          <a:endParaRPr lang="de-DE"/>
        </a:p>
      </dgm:t>
    </dgm:pt>
    <dgm:pt modelId="{15324483-C028-4214-A15D-C6A4BC8FD613}" type="sibTrans" cxnId="{3F10D5C4-33E2-4C8F-BC43-CE55FE810B52}">
      <dgm:prSet/>
      <dgm:spPr/>
      <dgm:t>
        <a:bodyPr/>
        <a:lstStyle/>
        <a:p>
          <a:endParaRPr lang="de-DE"/>
        </a:p>
      </dgm:t>
    </dgm:pt>
    <dgm:pt modelId="{3855142E-7A88-4919-9EFE-C3579334E8D7}">
      <dgm:prSet custT="1"/>
      <dgm:spPr/>
      <dgm:t>
        <a:bodyPr/>
        <a:lstStyle/>
        <a:p>
          <a:r>
            <a:rPr lang="lb-LU" sz="1600" b="1" dirty="0"/>
            <a:t>Economie politique (2h)</a:t>
          </a:r>
          <a:endParaRPr lang="de-DE" sz="1600" b="1" dirty="0"/>
        </a:p>
      </dgm:t>
    </dgm:pt>
    <dgm:pt modelId="{773DD47C-9E93-450E-B9BC-28AAFDD3CE19}" type="parTrans" cxnId="{1E758D1B-3C18-40C3-ACCC-1CA03736895D}">
      <dgm:prSet/>
      <dgm:spPr/>
      <dgm:t>
        <a:bodyPr/>
        <a:lstStyle/>
        <a:p>
          <a:endParaRPr lang="de-DE"/>
        </a:p>
      </dgm:t>
    </dgm:pt>
    <dgm:pt modelId="{C451C69F-7D8A-4B73-BD25-9A6DF08809D0}" type="sibTrans" cxnId="{1E758D1B-3C18-40C3-ACCC-1CA03736895D}">
      <dgm:prSet/>
      <dgm:spPr/>
      <dgm:t>
        <a:bodyPr/>
        <a:lstStyle/>
        <a:p>
          <a:endParaRPr lang="de-DE"/>
        </a:p>
      </dgm:t>
    </dgm:pt>
    <dgm:pt modelId="{3804B339-1E53-4886-8C5D-E30DE0B98A76}">
      <dgm:prSet custT="1"/>
      <dgm:spPr/>
      <dgm:t>
        <a:bodyPr/>
        <a:lstStyle/>
        <a:p>
          <a:r>
            <a:rPr lang="lb-LU" sz="1600" b="1" dirty="0"/>
            <a:t>Economie de gestion (4h)</a:t>
          </a:r>
          <a:endParaRPr lang="de-DE" sz="1600" b="1" dirty="0"/>
        </a:p>
      </dgm:t>
    </dgm:pt>
    <dgm:pt modelId="{07F4E68F-047F-434D-B461-1A254EE6E50B}" type="parTrans" cxnId="{D75969F4-8793-4D7E-9075-AA34380CBBCE}">
      <dgm:prSet/>
      <dgm:spPr/>
      <dgm:t>
        <a:bodyPr/>
        <a:lstStyle/>
        <a:p>
          <a:endParaRPr lang="de-DE"/>
        </a:p>
      </dgm:t>
    </dgm:pt>
    <dgm:pt modelId="{75B0662B-5413-4617-8286-B4C369F31F21}" type="sibTrans" cxnId="{D75969F4-8793-4D7E-9075-AA34380CBBCE}">
      <dgm:prSet/>
      <dgm:spPr/>
      <dgm:t>
        <a:bodyPr/>
        <a:lstStyle/>
        <a:p>
          <a:endParaRPr lang="de-DE"/>
        </a:p>
      </dgm:t>
    </dgm:pt>
    <dgm:pt modelId="{75F57752-50FD-48F2-83FA-6664060C05F7}" type="pres">
      <dgm:prSet presAssocID="{7D388611-BB7C-4037-AB7B-BB10E4357B9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E3046E9-948B-4260-83E0-20E2749A09AE}" type="pres">
      <dgm:prSet presAssocID="{E5758203-0000-4EF8-B72A-FF8E166EAC3A}" presName="root" presStyleCnt="0"/>
      <dgm:spPr/>
    </dgm:pt>
    <dgm:pt modelId="{48705AD7-8146-481E-8A2A-FF1B0F938B22}" type="pres">
      <dgm:prSet presAssocID="{E5758203-0000-4EF8-B72A-FF8E166EAC3A}" presName="rootComposite" presStyleCnt="0"/>
      <dgm:spPr/>
    </dgm:pt>
    <dgm:pt modelId="{B3CD5164-E33A-4BD9-B8AE-1A819C4BBF5B}" type="pres">
      <dgm:prSet presAssocID="{E5758203-0000-4EF8-B72A-FF8E166EAC3A}" presName="rootText" presStyleLbl="node1" presStyleIdx="0" presStyleCnt="2" custScaleX="362529" custLinFactNeighborX="-362" custLinFactNeighborY="-3720"/>
      <dgm:spPr/>
    </dgm:pt>
    <dgm:pt modelId="{9A072587-CB96-47A8-AF53-28250586462D}" type="pres">
      <dgm:prSet presAssocID="{E5758203-0000-4EF8-B72A-FF8E166EAC3A}" presName="rootConnector" presStyleLbl="node1" presStyleIdx="0" presStyleCnt="2"/>
      <dgm:spPr/>
    </dgm:pt>
    <dgm:pt modelId="{ED467C92-1EE9-4419-AC64-BBD0EFE671BA}" type="pres">
      <dgm:prSet presAssocID="{E5758203-0000-4EF8-B72A-FF8E166EAC3A}" presName="childShape" presStyleCnt="0"/>
      <dgm:spPr/>
    </dgm:pt>
    <dgm:pt modelId="{375F402D-7D44-46E0-B542-246F2BC02CDC}" type="pres">
      <dgm:prSet presAssocID="{998AC893-D412-490D-AA37-EDBEE1485A88}" presName="Name13" presStyleLbl="parChTrans1D2" presStyleIdx="0" presStyleCnt="7"/>
      <dgm:spPr/>
    </dgm:pt>
    <dgm:pt modelId="{551D0610-3365-41EB-87A1-7485C29FCA89}" type="pres">
      <dgm:prSet presAssocID="{32A0514E-A650-4B9D-8EDE-6183F35C7B4F}" presName="childText" presStyleLbl="bgAcc1" presStyleIdx="0" presStyleCnt="7" custScaleX="408749" custLinFactNeighborX="-22601" custLinFactNeighborY="3369">
        <dgm:presLayoutVars>
          <dgm:bulletEnabled val="1"/>
        </dgm:presLayoutVars>
      </dgm:prSet>
      <dgm:spPr/>
    </dgm:pt>
    <dgm:pt modelId="{9DCEB57D-BD6D-4A04-8DDE-B86D238A2712}" type="pres">
      <dgm:prSet presAssocID="{BC567662-138A-44EB-B608-7F7829349351}" presName="Name13" presStyleLbl="parChTrans1D2" presStyleIdx="1" presStyleCnt="7"/>
      <dgm:spPr/>
    </dgm:pt>
    <dgm:pt modelId="{E19EB6C7-47C4-4816-A4F3-8ADF6334B247}" type="pres">
      <dgm:prSet presAssocID="{C81C3C7D-469C-4CF6-B6B8-BBF4330AB687}" presName="childText" presStyleLbl="bgAcc1" presStyleIdx="1" presStyleCnt="7" custScaleX="412398" custLinFactNeighborX="-24980" custLinFactNeighborY="-5482">
        <dgm:presLayoutVars>
          <dgm:bulletEnabled val="1"/>
        </dgm:presLayoutVars>
      </dgm:prSet>
      <dgm:spPr/>
    </dgm:pt>
    <dgm:pt modelId="{0872F8AC-D2E6-4ABF-B5FA-6370ED62A581}" type="pres">
      <dgm:prSet presAssocID="{A43E3F4D-5889-4D4A-BF56-7DDFC573A41D}" presName="Name13" presStyleLbl="parChTrans1D2" presStyleIdx="2" presStyleCnt="7"/>
      <dgm:spPr/>
    </dgm:pt>
    <dgm:pt modelId="{AC75BE22-3699-4118-90F6-2823BB16637C}" type="pres">
      <dgm:prSet presAssocID="{0E3D4516-9FD9-445F-A35E-ED18F62B2612}" presName="childText" presStyleLbl="bgAcc1" presStyleIdx="2" presStyleCnt="7" custScaleX="412398" custLinFactNeighborX="-25544" custLinFactNeighborY="-14768">
        <dgm:presLayoutVars>
          <dgm:bulletEnabled val="1"/>
        </dgm:presLayoutVars>
      </dgm:prSet>
      <dgm:spPr/>
    </dgm:pt>
    <dgm:pt modelId="{6ADEC16A-1748-4594-82C0-DB3D347EADCC}" type="pres">
      <dgm:prSet presAssocID="{773DD47C-9E93-450E-B9BC-28AAFDD3CE19}" presName="Name13" presStyleLbl="parChTrans1D2" presStyleIdx="3" presStyleCnt="7"/>
      <dgm:spPr/>
    </dgm:pt>
    <dgm:pt modelId="{79FC7F01-6A59-4BED-81F6-35A677FD941A}" type="pres">
      <dgm:prSet presAssocID="{3855142E-7A88-4919-9EFE-C3579334E8D7}" presName="childText" presStyleLbl="bgAcc1" presStyleIdx="3" presStyleCnt="7" custScaleX="412398" custScaleY="138841" custLinFactNeighborX="-24980" custLinFactNeighborY="-16792">
        <dgm:presLayoutVars>
          <dgm:bulletEnabled val="1"/>
        </dgm:presLayoutVars>
      </dgm:prSet>
      <dgm:spPr/>
    </dgm:pt>
    <dgm:pt modelId="{1A845AB5-1D4D-462E-938D-F79403BE3002}" type="pres">
      <dgm:prSet presAssocID="{07F4E68F-047F-434D-B461-1A254EE6E50B}" presName="Name13" presStyleLbl="parChTrans1D2" presStyleIdx="4" presStyleCnt="7"/>
      <dgm:spPr/>
    </dgm:pt>
    <dgm:pt modelId="{0D6B7D7F-CD5E-47B4-9643-5A73798FAFE7}" type="pres">
      <dgm:prSet presAssocID="{3804B339-1E53-4886-8C5D-E30DE0B98A76}" presName="childText" presStyleLbl="bgAcc1" presStyleIdx="4" presStyleCnt="7" custScaleX="412398" custScaleY="138841" custLinFactNeighborX="-24980" custLinFactNeighborY="-16792">
        <dgm:presLayoutVars>
          <dgm:bulletEnabled val="1"/>
        </dgm:presLayoutVars>
      </dgm:prSet>
      <dgm:spPr/>
    </dgm:pt>
    <dgm:pt modelId="{2E40659B-5DBD-407E-98D6-E1531E431414}" type="pres">
      <dgm:prSet presAssocID="{8B2EF3C4-0A60-4DBE-B108-E38FF8225F6C}" presName="root" presStyleCnt="0"/>
      <dgm:spPr/>
    </dgm:pt>
    <dgm:pt modelId="{9137CBF3-55E3-4514-B60A-F80F6E2B61FC}" type="pres">
      <dgm:prSet presAssocID="{8B2EF3C4-0A60-4DBE-B108-E38FF8225F6C}" presName="rootComposite" presStyleCnt="0"/>
      <dgm:spPr/>
    </dgm:pt>
    <dgm:pt modelId="{0B59680E-3F45-492B-BACF-D32BB539CA61}" type="pres">
      <dgm:prSet presAssocID="{8B2EF3C4-0A60-4DBE-B108-E38FF8225F6C}" presName="rootText" presStyleLbl="node1" presStyleIdx="1" presStyleCnt="2" custScaleX="352924" custLinFactNeighborX="539" custLinFactNeighborY="-8665"/>
      <dgm:spPr/>
    </dgm:pt>
    <dgm:pt modelId="{719050CB-A58D-4F39-AFE7-116C802C6FB8}" type="pres">
      <dgm:prSet presAssocID="{8B2EF3C4-0A60-4DBE-B108-E38FF8225F6C}" presName="rootConnector" presStyleLbl="node1" presStyleIdx="1" presStyleCnt="2"/>
      <dgm:spPr/>
    </dgm:pt>
    <dgm:pt modelId="{D5B091D8-B46C-4E48-85F3-596337DCF216}" type="pres">
      <dgm:prSet presAssocID="{8B2EF3C4-0A60-4DBE-B108-E38FF8225F6C}" presName="childShape" presStyleCnt="0"/>
      <dgm:spPr/>
    </dgm:pt>
    <dgm:pt modelId="{16D55C84-E800-4332-A506-4718457F9E35}" type="pres">
      <dgm:prSet presAssocID="{32C59E3A-564C-4511-B045-41146928592B}" presName="Name13" presStyleLbl="parChTrans1D2" presStyleIdx="5" presStyleCnt="7"/>
      <dgm:spPr/>
    </dgm:pt>
    <dgm:pt modelId="{CF9B6378-90A5-415A-83E9-DE51F2A6F788}" type="pres">
      <dgm:prSet presAssocID="{7E59C114-18FB-4AAA-AE7E-32AF09204FEC}" presName="childText" presStyleLbl="bgAcc1" presStyleIdx="5" presStyleCnt="7" custScaleX="412152" custScaleY="125630" custLinFactNeighborX="-24259">
        <dgm:presLayoutVars>
          <dgm:bulletEnabled val="1"/>
        </dgm:presLayoutVars>
      </dgm:prSet>
      <dgm:spPr/>
    </dgm:pt>
    <dgm:pt modelId="{86C87E98-6C20-4B42-BC66-95460393F250}" type="pres">
      <dgm:prSet presAssocID="{DACE21B8-53D2-49A4-B253-ABCABBE79F82}" presName="Name13" presStyleLbl="parChTrans1D2" presStyleIdx="6" presStyleCnt="7"/>
      <dgm:spPr/>
    </dgm:pt>
    <dgm:pt modelId="{E589F0B6-B4A1-4EFA-9076-78EB38A421B7}" type="pres">
      <dgm:prSet presAssocID="{9F665E37-17BD-4FD1-A49C-432B00DB1505}" presName="childText" presStyleLbl="bgAcc1" presStyleIdx="6" presStyleCnt="7" custScaleX="412152" custScaleY="306249" custLinFactNeighborX="-24259">
        <dgm:presLayoutVars>
          <dgm:bulletEnabled val="1"/>
        </dgm:presLayoutVars>
      </dgm:prSet>
      <dgm:spPr/>
    </dgm:pt>
  </dgm:ptLst>
  <dgm:cxnLst>
    <dgm:cxn modelId="{894D5D05-A4D7-435B-BE21-A60E79AE1B5F}" type="presOf" srcId="{3855142E-7A88-4919-9EFE-C3579334E8D7}" destId="{79FC7F01-6A59-4BED-81F6-35A677FD941A}" srcOrd="0" destOrd="0" presId="urn:microsoft.com/office/officeart/2005/8/layout/hierarchy3"/>
    <dgm:cxn modelId="{A0845E17-14B9-434B-A7D0-55E1A9EC7D9E}" srcId="{8B2EF3C4-0A60-4DBE-B108-E38FF8225F6C}" destId="{9F665E37-17BD-4FD1-A49C-432B00DB1505}" srcOrd="1" destOrd="0" parTransId="{DACE21B8-53D2-49A4-B253-ABCABBE79F82}" sibTransId="{3E3DCBC9-4B21-46E2-84FE-D774E8272C73}"/>
    <dgm:cxn modelId="{1A57321B-227C-4920-9330-8C985C0DC554}" type="presOf" srcId="{E5758203-0000-4EF8-B72A-FF8E166EAC3A}" destId="{B3CD5164-E33A-4BD9-B8AE-1A819C4BBF5B}" srcOrd="0" destOrd="0" presId="urn:microsoft.com/office/officeart/2005/8/layout/hierarchy3"/>
    <dgm:cxn modelId="{1E758D1B-3C18-40C3-ACCC-1CA03736895D}" srcId="{E5758203-0000-4EF8-B72A-FF8E166EAC3A}" destId="{3855142E-7A88-4919-9EFE-C3579334E8D7}" srcOrd="3" destOrd="0" parTransId="{773DD47C-9E93-450E-B9BC-28AAFDD3CE19}" sibTransId="{C451C69F-7D8A-4B73-BD25-9A6DF08809D0}"/>
    <dgm:cxn modelId="{6F0DA725-AFBB-4E6C-B91E-C2C490C44BF4}" type="presOf" srcId="{07F4E68F-047F-434D-B461-1A254EE6E50B}" destId="{1A845AB5-1D4D-462E-938D-F79403BE3002}" srcOrd="0" destOrd="0" presId="urn:microsoft.com/office/officeart/2005/8/layout/hierarchy3"/>
    <dgm:cxn modelId="{42B38827-4790-4246-A37C-CAB8129C2F98}" srcId="{8B2EF3C4-0A60-4DBE-B108-E38FF8225F6C}" destId="{7E59C114-18FB-4AAA-AE7E-32AF09204FEC}" srcOrd="0" destOrd="0" parTransId="{32C59E3A-564C-4511-B045-41146928592B}" sibTransId="{70B9D928-18CA-4D9B-987F-5BAF1A0A271F}"/>
    <dgm:cxn modelId="{76017E30-D880-44A4-A61C-48A1ABA8A09A}" type="presOf" srcId="{A43E3F4D-5889-4D4A-BF56-7DDFC573A41D}" destId="{0872F8AC-D2E6-4ABF-B5FA-6370ED62A581}" srcOrd="0" destOrd="0" presId="urn:microsoft.com/office/officeart/2005/8/layout/hierarchy3"/>
    <dgm:cxn modelId="{5C352E33-704B-4A99-9ABC-A833F614F1DC}" srcId="{E5758203-0000-4EF8-B72A-FF8E166EAC3A}" destId="{C81C3C7D-469C-4CF6-B6B8-BBF4330AB687}" srcOrd="1" destOrd="0" parTransId="{BC567662-138A-44EB-B608-7F7829349351}" sibTransId="{6450A992-981D-4507-AB94-4800B45BB39F}"/>
    <dgm:cxn modelId="{B841243A-F0CB-4D93-A971-ED5998091AD0}" type="presOf" srcId="{9F665E37-17BD-4FD1-A49C-432B00DB1505}" destId="{E589F0B6-B4A1-4EFA-9076-78EB38A421B7}" srcOrd="0" destOrd="0" presId="urn:microsoft.com/office/officeart/2005/8/layout/hierarchy3"/>
    <dgm:cxn modelId="{C37A8E62-0C38-4C06-B5DF-777FBFE6DC44}" type="presOf" srcId="{8B2EF3C4-0A60-4DBE-B108-E38FF8225F6C}" destId="{0B59680E-3F45-492B-BACF-D32BB539CA61}" srcOrd="0" destOrd="0" presId="urn:microsoft.com/office/officeart/2005/8/layout/hierarchy3"/>
    <dgm:cxn modelId="{9A6D5C65-0A7F-4EE4-9076-A7B57738AA23}" type="presOf" srcId="{BC567662-138A-44EB-B608-7F7829349351}" destId="{9DCEB57D-BD6D-4A04-8DDE-B86D238A2712}" srcOrd="0" destOrd="0" presId="urn:microsoft.com/office/officeart/2005/8/layout/hierarchy3"/>
    <dgm:cxn modelId="{63E3876E-DA6D-4DAB-8767-18D1F1C1AC75}" srcId="{7D388611-BB7C-4037-AB7B-BB10E4357B98}" destId="{E5758203-0000-4EF8-B72A-FF8E166EAC3A}" srcOrd="0" destOrd="0" parTransId="{D94D8389-AEAD-4D95-9BBD-7E4524993DF4}" sibTransId="{CBCB5173-0966-4208-A81F-B5D57E1BD59F}"/>
    <dgm:cxn modelId="{58F5DB72-A353-4E45-AEAA-515C98ADB380}" type="presOf" srcId="{998AC893-D412-490D-AA37-EDBEE1485A88}" destId="{375F402D-7D44-46E0-B542-246F2BC02CDC}" srcOrd="0" destOrd="0" presId="urn:microsoft.com/office/officeart/2005/8/layout/hierarchy3"/>
    <dgm:cxn modelId="{07DB0F73-7297-4E90-A512-BEB0DD2396C6}" type="presOf" srcId="{7D388611-BB7C-4037-AB7B-BB10E4357B98}" destId="{75F57752-50FD-48F2-83FA-6664060C05F7}" srcOrd="0" destOrd="0" presId="urn:microsoft.com/office/officeart/2005/8/layout/hierarchy3"/>
    <dgm:cxn modelId="{C756C053-D48D-464E-A5FF-F97D68D262D6}" type="presOf" srcId="{32C59E3A-564C-4511-B045-41146928592B}" destId="{16D55C84-E800-4332-A506-4718457F9E35}" srcOrd="0" destOrd="0" presId="urn:microsoft.com/office/officeart/2005/8/layout/hierarchy3"/>
    <dgm:cxn modelId="{89A5A07B-A757-4F6D-9C93-F5AB7AE248EC}" type="presOf" srcId="{DACE21B8-53D2-49A4-B253-ABCABBE79F82}" destId="{86C87E98-6C20-4B42-BC66-95460393F250}" srcOrd="0" destOrd="0" presId="urn:microsoft.com/office/officeart/2005/8/layout/hierarchy3"/>
    <dgm:cxn modelId="{EBDA9E7E-5711-470B-BE80-3EDF7A5E6FD3}" type="presOf" srcId="{3804B339-1E53-4886-8C5D-E30DE0B98A76}" destId="{0D6B7D7F-CD5E-47B4-9643-5A73798FAFE7}" srcOrd="0" destOrd="0" presId="urn:microsoft.com/office/officeart/2005/8/layout/hierarchy3"/>
    <dgm:cxn modelId="{C3E81781-6BDF-43E9-9B4D-4A6F0EE5A808}" type="presOf" srcId="{0E3D4516-9FD9-445F-A35E-ED18F62B2612}" destId="{AC75BE22-3699-4118-90F6-2823BB16637C}" srcOrd="0" destOrd="0" presId="urn:microsoft.com/office/officeart/2005/8/layout/hierarchy3"/>
    <dgm:cxn modelId="{A63B8D8D-8DCB-4EE2-8255-948CA2C29A2C}" type="presOf" srcId="{7E59C114-18FB-4AAA-AE7E-32AF09204FEC}" destId="{CF9B6378-90A5-415A-83E9-DE51F2A6F788}" srcOrd="0" destOrd="0" presId="urn:microsoft.com/office/officeart/2005/8/layout/hierarchy3"/>
    <dgm:cxn modelId="{4D44D1A2-153C-4AF6-9D12-63235E356DE4}" type="presOf" srcId="{E5758203-0000-4EF8-B72A-FF8E166EAC3A}" destId="{9A072587-CB96-47A8-AF53-28250586462D}" srcOrd="1" destOrd="0" presId="urn:microsoft.com/office/officeart/2005/8/layout/hierarchy3"/>
    <dgm:cxn modelId="{0F8530AB-CBBA-411C-AFBB-93AB61D1DBE2}" srcId="{7D388611-BB7C-4037-AB7B-BB10E4357B98}" destId="{8B2EF3C4-0A60-4DBE-B108-E38FF8225F6C}" srcOrd="1" destOrd="0" parTransId="{A452D401-A917-43D9-8844-5FFB5059673C}" sibTransId="{65FA9665-BCAC-48D8-B342-54A1630E0100}"/>
    <dgm:cxn modelId="{3F10D5C4-33E2-4C8F-BC43-CE55FE810B52}" srcId="{E5758203-0000-4EF8-B72A-FF8E166EAC3A}" destId="{0E3D4516-9FD9-445F-A35E-ED18F62B2612}" srcOrd="2" destOrd="0" parTransId="{A43E3F4D-5889-4D4A-BF56-7DDFC573A41D}" sibTransId="{15324483-C028-4214-A15D-C6A4BC8FD613}"/>
    <dgm:cxn modelId="{CA817FC5-B152-41A8-997A-D825B004B29E}" srcId="{E5758203-0000-4EF8-B72A-FF8E166EAC3A}" destId="{32A0514E-A650-4B9D-8EDE-6183F35C7B4F}" srcOrd="0" destOrd="0" parTransId="{998AC893-D412-490D-AA37-EDBEE1485A88}" sibTransId="{77FE243A-3927-4A9F-913C-666263256AAE}"/>
    <dgm:cxn modelId="{4C97E7D5-DF15-4930-AC0F-F2CA91352A79}" type="presOf" srcId="{773DD47C-9E93-450E-B9BC-28AAFDD3CE19}" destId="{6ADEC16A-1748-4594-82C0-DB3D347EADCC}" srcOrd="0" destOrd="0" presId="urn:microsoft.com/office/officeart/2005/8/layout/hierarchy3"/>
    <dgm:cxn modelId="{324610E4-3A48-4BDF-87F1-5A00E371326F}" type="presOf" srcId="{32A0514E-A650-4B9D-8EDE-6183F35C7B4F}" destId="{551D0610-3365-41EB-87A1-7485C29FCA89}" srcOrd="0" destOrd="0" presId="urn:microsoft.com/office/officeart/2005/8/layout/hierarchy3"/>
    <dgm:cxn modelId="{D75969F4-8793-4D7E-9075-AA34380CBBCE}" srcId="{E5758203-0000-4EF8-B72A-FF8E166EAC3A}" destId="{3804B339-1E53-4886-8C5D-E30DE0B98A76}" srcOrd="4" destOrd="0" parTransId="{07F4E68F-047F-434D-B461-1A254EE6E50B}" sibTransId="{75B0662B-5413-4617-8286-B4C369F31F21}"/>
    <dgm:cxn modelId="{FC267FFD-3B7D-4985-9E7F-C889695F3493}" type="presOf" srcId="{8B2EF3C4-0A60-4DBE-B108-E38FF8225F6C}" destId="{719050CB-A58D-4F39-AFE7-116C802C6FB8}" srcOrd="1" destOrd="0" presId="urn:microsoft.com/office/officeart/2005/8/layout/hierarchy3"/>
    <dgm:cxn modelId="{150C59FE-C590-4153-8630-AED31FBA3248}" type="presOf" srcId="{C81C3C7D-469C-4CF6-B6B8-BBF4330AB687}" destId="{E19EB6C7-47C4-4816-A4F3-8ADF6334B247}" srcOrd="0" destOrd="0" presId="urn:microsoft.com/office/officeart/2005/8/layout/hierarchy3"/>
    <dgm:cxn modelId="{8D0CA924-BCF8-4BE5-87A7-94AE53877AFC}" type="presParOf" srcId="{75F57752-50FD-48F2-83FA-6664060C05F7}" destId="{BE3046E9-948B-4260-83E0-20E2749A09AE}" srcOrd="0" destOrd="0" presId="urn:microsoft.com/office/officeart/2005/8/layout/hierarchy3"/>
    <dgm:cxn modelId="{A3E8B7B3-53F4-437D-B500-1867031EFB97}" type="presParOf" srcId="{BE3046E9-948B-4260-83E0-20E2749A09AE}" destId="{48705AD7-8146-481E-8A2A-FF1B0F938B22}" srcOrd="0" destOrd="0" presId="urn:microsoft.com/office/officeart/2005/8/layout/hierarchy3"/>
    <dgm:cxn modelId="{64AB0E14-55AD-498F-9D3F-670B766FB5C1}" type="presParOf" srcId="{48705AD7-8146-481E-8A2A-FF1B0F938B22}" destId="{B3CD5164-E33A-4BD9-B8AE-1A819C4BBF5B}" srcOrd="0" destOrd="0" presId="urn:microsoft.com/office/officeart/2005/8/layout/hierarchy3"/>
    <dgm:cxn modelId="{D6337784-6256-4064-BCF3-654764E3C683}" type="presParOf" srcId="{48705AD7-8146-481E-8A2A-FF1B0F938B22}" destId="{9A072587-CB96-47A8-AF53-28250586462D}" srcOrd="1" destOrd="0" presId="urn:microsoft.com/office/officeart/2005/8/layout/hierarchy3"/>
    <dgm:cxn modelId="{83D5F846-D2F8-4C87-9441-6BDDF9C92A22}" type="presParOf" srcId="{BE3046E9-948B-4260-83E0-20E2749A09AE}" destId="{ED467C92-1EE9-4419-AC64-BBD0EFE671BA}" srcOrd="1" destOrd="0" presId="urn:microsoft.com/office/officeart/2005/8/layout/hierarchy3"/>
    <dgm:cxn modelId="{79CED038-09AB-435C-96E2-802A477738EA}" type="presParOf" srcId="{ED467C92-1EE9-4419-AC64-BBD0EFE671BA}" destId="{375F402D-7D44-46E0-B542-246F2BC02CDC}" srcOrd="0" destOrd="0" presId="urn:microsoft.com/office/officeart/2005/8/layout/hierarchy3"/>
    <dgm:cxn modelId="{B75ADA0A-D8E2-4215-B23A-F51BB67FB9E5}" type="presParOf" srcId="{ED467C92-1EE9-4419-AC64-BBD0EFE671BA}" destId="{551D0610-3365-41EB-87A1-7485C29FCA89}" srcOrd="1" destOrd="0" presId="urn:microsoft.com/office/officeart/2005/8/layout/hierarchy3"/>
    <dgm:cxn modelId="{BDA49552-2C8B-4874-9933-8C47D095CCF7}" type="presParOf" srcId="{ED467C92-1EE9-4419-AC64-BBD0EFE671BA}" destId="{9DCEB57D-BD6D-4A04-8DDE-B86D238A2712}" srcOrd="2" destOrd="0" presId="urn:microsoft.com/office/officeart/2005/8/layout/hierarchy3"/>
    <dgm:cxn modelId="{95706714-6EA0-4B89-B2CB-A85FEE3ADEEA}" type="presParOf" srcId="{ED467C92-1EE9-4419-AC64-BBD0EFE671BA}" destId="{E19EB6C7-47C4-4816-A4F3-8ADF6334B247}" srcOrd="3" destOrd="0" presId="urn:microsoft.com/office/officeart/2005/8/layout/hierarchy3"/>
    <dgm:cxn modelId="{0B021917-CDEF-42BA-83A1-37F97DEAF752}" type="presParOf" srcId="{ED467C92-1EE9-4419-AC64-BBD0EFE671BA}" destId="{0872F8AC-D2E6-4ABF-B5FA-6370ED62A581}" srcOrd="4" destOrd="0" presId="urn:microsoft.com/office/officeart/2005/8/layout/hierarchy3"/>
    <dgm:cxn modelId="{CC94DC88-8F12-4C1A-B642-A8BB153F7085}" type="presParOf" srcId="{ED467C92-1EE9-4419-AC64-BBD0EFE671BA}" destId="{AC75BE22-3699-4118-90F6-2823BB16637C}" srcOrd="5" destOrd="0" presId="urn:microsoft.com/office/officeart/2005/8/layout/hierarchy3"/>
    <dgm:cxn modelId="{E77488AA-C687-4718-9829-0105F909BAD6}" type="presParOf" srcId="{ED467C92-1EE9-4419-AC64-BBD0EFE671BA}" destId="{6ADEC16A-1748-4594-82C0-DB3D347EADCC}" srcOrd="6" destOrd="0" presId="urn:microsoft.com/office/officeart/2005/8/layout/hierarchy3"/>
    <dgm:cxn modelId="{9BC75047-0D9A-4574-AA76-7700F0A06A96}" type="presParOf" srcId="{ED467C92-1EE9-4419-AC64-BBD0EFE671BA}" destId="{79FC7F01-6A59-4BED-81F6-35A677FD941A}" srcOrd="7" destOrd="0" presId="urn:microsoft.com/office/officeart/2005/8/layout/hierarchy3"/>
    <dgm:cxn modelId="{C1FB7E02-754A-49C7-9724-347F674BCA95}" type="presParOf" srcId="{ED467C92-1EE9-4419-AC64-BBD0EFE671BA}" destId="{1A845AB5-1D4D-462E-938D-F79403BE3002}" srcOrd="8" destOrd="0" presId="urn:microsoft.com/office/officeart/2005/8/layout/hierarchy3"/>
    <dgm:cxn modelId="{2EC89918-AAA9-4A51-972B-0A158E46BE6E}" type="presParOf" srcId="{ED467C92-1EE9-4419-AC64-BBD0EFE671BA}" destId="{0D6B7D7F-CD5E-47B4-9643-5A73798FAFE7}" srcOrd="9" destOrd="0" presId="urn:microsoft.com/office/officeart/2005/8/layout/hierarchy3"/>
    <dgm:cxn modelId="{AE2A9932-358E-4E3E-99D8-70357781166A}" type="presParOf" srcId="{75F57752-50FD-48F2-83FA-6664060C05F7}" destId="{2E40659B-5DBD-407E-98D6-E1531E431414}" srcOrd="1" destOrd="0" presId="urn:microsoft.com/office/officeart/2005/8/layout/hierarchy3"/>
    <dgm:cxn modelId="{F0CF1520-0308-4B37-98FC-961F94A23F3D}" type="presParOf" srcId="{2E40659B-5DBD-407E-98D6-E1531E431414}" destId="{9137CBF3-55E3-4514-B60A-F80F6E2B61FC}" srcOrd="0" destOrd="0" presId="urn:microsoft.com/office/officeart/2005/8/layout/hierarchy3"/>
    <dgm:cxn modelId="{064638A3-DEBF-48FB-BAD5-B0ED107D6DE1}" type="presParOf" srcId="{9137CBF3-55E3-4514-B60A-F80F6E2B61FC}" destId="{0B59680E-3F45-492B-BACF-D32BB539CA61}" srcOrd="0" destOrd="0" presId="urn:microsoft.com/office/officeart/2005/8/layout/hierarchy3"/>
    <dgm:cxn modelId="{3569E4C2-7634-44AB-B0F2-ED8618D5E697}" type="presParOf" srcId="{9137CBF3-55E3-4514-B60A-F80F6E2B61FC}" destId="{719050CB-A58D-4F39-AFE7-116C802C6FB8}" srcOrd="1" destOrd="0" presId="urn:microsoft.com/office/officeart/2005/8/layout/hierarchy3"/>
    <dgm:cxn modelId="{E94D93E2-744A-4258-BAE7-90CEAA978194}" type="presParOf" srcId="{2E40659B-5DBD-407E-98D6-E1531E431414}" destId="{D5B091D8-B46C-4E48-85F3-596337DCF216}" srcOrd="1" destOrd="0" presId="urn:microsoft.com/office/officeart/2005/8/layout/hierarchy3"/>
    <dgm:cxn modelId="{A0FBFB76-8840-40F4-A2AE-F64C7AA903D3}" type="presParOf" srcId="{D5B091D8-B46C-4E48-85F3-596337DCF216}" destId="{16D55C84-E800-4332-A506-4718457F9E35}" srcOrd="0" destOrd="0" presId="urn:microsoft.com/office/officeart/2005/8/layout/hierarchy3"/>
    <dgm:cxn modelId="{C8C47266-993B-46FE-8685-8A20D48FB2BC}" type="presParOf" srcId="{D5B091D8-B46C-4E48-85F3-596337DCF216}" destId="{CF9B6378-90A5-415A-83E9-DE51F2A6F788}" srcOrd="1" destOrd="0" presId="urn:microsoft.com/office/officeart/2005/8/layout/hierarchy3"/>
    <dgm:cxn modelId="{087ACEB3-EB7C-4E1D-9BE7-A45A424DE3FB}" type="presParOf" srcId="{D5B091D8-B46C-4E48-85F3-596337DCF216}" destId="{86C87E98-6C20-4B42-BC66-95460393F250}" srcOrd="2" destOrd="0" presId="urn:microsoft.com/office/officeart/2005/8/layout/hierarchy3"/>
    <dgm:cxn modelId="{6ABDEA79-B431-4137-9A47-533C3A4603F2}" type="presParOf" srcId="{D5B091D8-B46C-4E48-85F3-596337DCF216}" destId="{E589F0B6-B4A1-4EFA-9076-78EB38A421B7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388611-BB7C-4037-AB7B-BB10E4357B98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E5758203-0000-4EF8-B72A-FF8E166EAC3A}">
      <dgm:prSet phldrT="[Text]"/>
      <dgm:spPr>
        <a:solidFill>
          <a:srgbClr val="0070C0"/>
        </a:solidFill>
      </dgm:spPr>
      <dgm:t>
        <a:bodyPr/>
        <a:lstStyle/>
        <a:p>
          <a:r>
            <a:rPr lang="lb-LU" dirty="0"/>
            <a:t>Tronc commun</a:t>
          </a:r>
          <a:endParaRPr lang="de-DE" dirty="0"/>
        </a:p>
      </dgm:t>
    </dgm:pt>
    <dgm:pt modelId="{D94D8389-AEAD-4D95-9BBD-7E4524993DF4}" type="parTrans" cxnId="{63E3876E-DA6D-4DAB-8767-18D1F1C1AC75}">
      <dgm:prSet/>
      <dgm:spPr/>
      <dgm:t>
        <a:bodyPr/>
        <a:lstStyle/>
        <a:p>
          <a:endParaRPr lang="de-DE"/>
        </a:p>
      </dgm:t>
    </dgm:pt>
    <dgm:pt modelId="{CBCB5173-0966-4208-A81F-B5D57E1BD59F}" type="sibTrans" cxnId="{63E3876E-DA6D-4DAB-8767-18D1F1C1AC75}">
      <dgm:prSet/>
      <dgm:spPr/>
      <dgm:t>
        <a:bodyPr/>
        <a:lstStyle/>
        <a:p>
          <a:endParaRPr lang="de-DE"/>
        </a:p>
      </dgm:t>
    </dgm:pt>
    <dgm:pt modelId="{32A0514E-A650-4B9D-8EDE-6183F35C7B4F}">
      <dgm:prSet phldrT="[Text]" custT="1"/>
      <dgm:spPr/>
      <dgm:t>
        <a:bodyPr/>
        <a:lstStyle/>
        <a:p>
          <a:r>
            <a:rPr lang="lb-LU" sz="2000" dirty="0"/>
            <a:t>3 langues</a:t>
          </a:r>
          <a:endParaRPr lang="de-DE" sz="2000" dirty="0"/>
        </a:p>
      </dgm:t>
    </dgm:pt>
    <dgm:pt modelId="{998AC893-D412-490D-AA37-EDBEE1485A88}" type="parTrans" cxnId="{CA817FC5-B152-41A8-997A-D825B004B29E}">
      <dgm:prSet/>
      <dgm:spPr/>
      <dgm:t>
        <a:bodyPr/>
        <a:lstStyle/>
        <a:p>
          <a:endParaRPr lang="de-DE"/>
        </a:p>
      </dgm:t>
    </dgm:pt>
    <dgm:pt modelId="{77FE243A-3927-4A9F-913C-666263256AAE}" type="sibTrans" cxnId="{CA817FC5-B152-41A8-997A-D825B004B29E}">
      <dgm:prSet/>
      <dgm:spPr/>
      <dgm:t>
        <a:bodyPr/>
        <a:lstStyle/>
        <a:p>
          <a:endParaRPr lang="de-DE"/>
        </a:p>
      </dgm:t>
    </dgm:pt>
    <dgm:pt modelId="{C81C3C7D-469C-4CF6-B6B8-BBF4330AB687}">
      <dgm:prSet phldrT="[Text]" custT="1"/>
      <dgm:spPr/>
      <dgm:t>
        <a:bodyPr/>
        <a:lstStyle/>
        <a:p>
          <a:r>
            <a:rPr lang="lb-LU" sz="2000" dirty="0"/>
            <a:t>Histoire</a:t>
          </a:r>
          <a:endParaRPr lang="de-DE" sz="2000" dirty="0"/>
        </a:p>
      </dgm:t>
    </dgm:pt>
    <dgm:pt modelId="{BC567662-138A-44EB-B608-7F7829349351}" type="parTrans" cxnId="{5C352E33-704B-4A99-9ABC-A833F614F1DC}">
      <dgm:prSet/>
      <dgm:spPr/>
      <dgm:t>
        <a:bodyPr/>
        <a:lstStyle/>
        <a:p>
          <a:endParaRPr lang="de-DE"/>
        </a:p>
      </dgm:t>
    </dgm:pt>
    <dgm:pt modelId="{6450A992-981D-4507-AB94-4800B45BB39F}" type="sibTrans" cxnId="{5C352E33-704B-4A99-9ABC-A833F614F1DC}">
      <dgm:prSet/>
      <dgm:spPr/>
      <dgm:t>
        <a:bodyPr/>
        <a:lstStyle/>
        <a:p>
          <a:endParaRPr lang="de-DE"/>
        </a:p>
      </dgm:t>
    </dgm:pt>
    <dgm:pt modelId="{8B2EF3C4-0A60-4DBE-B108-E38FF8225F6C}">
      <dgm:prSet phldrT="[Text]"/>
      <dgm:spPr>
        <a:solidFill>
          <a:srgbClr val="00B050"/>
        </a:solidFill>
      </dgm:spPr>
      <dgm:t>
        <a:bodyPr/>
        <a:lstStyle/>
        <a:p>
          <a:r>
            <a:rPr lang="lb-LU" dirty="0"/>
            <a:t>Différences</a:t>
          </a:r>
          <a:endParaRPr lang="de-DE" dirty="0"/>
        </a:p>
      </dgm:t>
    </dgm:pt>
    <dgm:pt modelId="{A452D401-A917-43D9-8844-5FFB5059673C}" type="parTrans" cxnId="{0F8530AB-CBBA-411C-AFBB-93AB61D1DBE2}">
      <dgm:prSet/>
      <dgm:spPr/>
      <dgm:t>
        <a:bodyPr/>
        <a:lstStyle/>
        <a:p>
          <a:endParaRPr lang="de-DE"/>
        </a:p>
      </dgm:t>
    </dgm:pt>
    <dgm:pt modelId="{65FA9665-BCAC-48D8-B342-54A1630E0100}" type="sibTrans" cxnId="{0F8530AB-CBBA-411C-AFBB-93AB61D1DBE2}">
      <dgm:prSet/>
      <dgm:spPr/>
      <dgm:t>
        <a:bodyPr/>
        <a:lstStyle/>
        <a:p>
          <a:endParaRPr lang="de-DE"/>
        </a:p>
      </dgm:t>
    </dgm:pt>
    <dgm:pt modelId="{7E59C114-18FB-4AAA-AE7E-32AF09204FEC}">
      <dgm:prSet phldrT="[Text]" custT="1"/>
      <dgm:spPr>
        <a:ln>
          <a:solidFill>
            <a:srgbClr val="FF0000"/>
          </a:solidFill>
        </a:ln>
      </dgm:spPr>
      <dgm:t>
        <a:bodyPr/>
        <a:lstStyle/>
        <a:p>
          <a:pPr algn="l"/>
          <a:r>
            <a:rPr lang="lb-LU" sz="1600" dirty="0"/>
            <a:t>Mathématiques (5h)</a:t>
          </a:r>
        </a:p>
        <a:p>
          <a:pPr algn="l"/>
          <a:r>
            <a:rPr lang="lb-LU" sz="1600" dirty="0"/>
            <a:t>Economie politique (4h)</a:t>
          </a:r>
        </a:p>
        <a:p>
          <a:pPr algn="l"/>
          <a:r>
            <a:rPr lang="lb-LU" sz="1600" dirty="0"/>
            <a:t>Economie gestion (4h)</a:t>
          </a:r>
          <a:endParaRPr lang="de-DE" sz="1600" dirty="0"/>
        </a:p>
      </dgm:t>
    </dgm:pt>
    <dgm:pt modelId="{32C59E3A-564C-4511-B045-41146928592B}" type="parTrans" cxnId="{42B38827-4790-4246-A37C-CAB8129C2F98}">
      <dgm:prSet/>
      <dgm:spPr/>
      <dgm:t>
        <a:bodyPr/>
        <a:lstStyle/>
        <a:p>
          <a:endParaRPr lang="de-DE"/>
        </a:p>
      </dgm:t>
    </dgm:pt>
    <dgm:pt modelId="{70B9D928-18CA-4D9B-987F-5BAF1A0A271F}" type="sibTrans" cxnId="{42B38827-4790-4246-A37C-CAB8129C2F98}">
      <dgm:prSet/>
      <dgm:spPr/>
      <dgm:t>
        <a:bodyPr/>
        <a:lstStyle/>
        <a:p>
          <a:endParaRPr lang="de-DE"/>
        </a:p>
      </dgm:t>
    </dgm:pt>
    <dgm:pt modelId="{9F665E37-17BD-4FD1-A49C-432B00DB1505}">
      <dgm:prSet phldrT="[Text]" custT="1"/>
      <dgm:spPr>
        <a:ln>
          <a:solidFill>
            <a:srgbClr val="FF0000"/>
          </a:solidFill>
        </a:ln>
      </dgm:spPr>
      <dgm:t>
        <a:bodyPr/>
        <a:lstStyle/>
        <a:p>
          <a:pPr algn="l"/>
          <a:r>
            <a:rPr lang="lb-LU" sz="1600" dirty="0"/>
            <a:t>Mathématiques (3h)</a:t>
          </a:r>
        </a:p>
        <a:p>
          <a:pPr algn="l"/>
          <a:r>
            <a:rPr lang="lb-LU" sz="1600" dirty="0"/>
            <a:t>Economie politique (2h)</a:t>
          </a:r>
        </a:p>
        <a:p>
          <a:pPr algn="l"/>
          <a:r>
            <a:rPr lang="lb-LU" sz="1600" dirty="0"/>
            <a:t>Sciences sociales (4h)</a:t>
          </a:r>
        </a:p>
        <a:p>
          <a:pPr algn="l"/>
          <a:r>
            <a:rPr lang="lb-LU" sz="1600" dirty="0"/>
            <a:t>Géographie (2h)</a:t>
          </a:r>
        </a:p>
        <a:p>
          <a:pPr algn="l"/>
          <a:r>
            <a:rPr lang="lb-LU" sz="1600" dirty="0"/>
            <a:t>Éducation artistique (2h)</a:t>
          </a:r>
          <a:endParaRPr lang="de-DE" sz="1600" dirty="0"/>
        </a:p>
      </dgm:t>
    </dgm:pt>
    <dgm:pt modelId="{DACE21B8-53D2-49A4-B253-ABCABBE79F82}" type="parTrans" cxnId="{A0845E17-14B9-434B-A7D0-55E1A9EC7D9E}">
      <dgm:prSet/>
      <dgm:spPr/>
      <dgm:t>
        <a:bodyPr/>
        <a:lstStyle/>
        <a:p>
          <a:endParaRPr lang="de-DE"/>
        </a:p>
      </dgm:t>
    </dgm:pt>
    <dgm:pt modelId="{3E3DCBC9-4B21-46E2-84FE-D774E8272C73}" type="sibTrans" cxnId="{A0845E17-14B9-434B-A7D0-55E1A9EC7D9E}">
      <dgm:prSet/>
      <dgm:spPr/>
      <dgm:t>
        <a:bodyPr/>
        <a:lstStyle/>
        <a:p>
          <a:endParaRPr lang="de-DE"/>
        </a:p>
      </dgm:t>
    </dgm:pt>
    <dgm:pt modelId="{0E3D4516-9FD9-445F-A35E-ED18F62B2612}">
      <dgm:prSet custT="1"/>
      <dgm:spPr/>
      <dgm:t>
        <a:bodyPr/>
        <a:lstStyle/>
        <a:p>
          <a:r>
            <a:rPr lang="lb-LU" sz="2000" dirty="0"/>
            <a:t>Philosophie</a:t>
          </a:r>
          <a:endParaRPr lang="de-DE" sz="2000" dirty="0"/>
        </a:p>
      </dgm:t>
    </dgm:pt>
    <dgm:pt modelId="{A43E3F4D-5889-4D4A-BF56-7DDFC573A41D}" type="parTrans" cxnId="{3F10D5C4-33E2-4C8F-BC43-CE55FE810B52}">
      <dgm:prSet/>
      <dgm:spPr/>
      <dgm:t>
        <a:bodyPr/>
        <a:lstStyle/>
        <a:p>
          <a:endParaRPr lang="de-DE"/>
        </a:p>
      </dgm:t>
    </dgm:pt>
    <dgm:pt modelId="{15324483-C028-4214-A15D-C6A4BC8FD613}" type="sibTrans" cxnId="{3F10D5C4-33E2-4C8F-BC43-CE55FE810B52}">
      <dgm:prSet/>
      <dgm:spPr/>
      <dgm:t>
        <a:bodyPr/>
        <a:lstStyle/>
        <a:p>
          <a:endParaRPr lang="de-DE"/>
        </a:p>
      </dgm:t>
    </dgm:pt>
    <dgm:pt modelId="{75F57752-50FD-48F2-83FA-6664060C05F7}" type="pres">
      <dgm:prSet presAssocID="{7D388611-BB7C-4037-AB7B-BB10E4357B9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E3046E9-948B-4260-83E0-20E2749A09AE}" type="pres">
      <dgm:prSet presAssocID="{E5758203-0000-4EF8-B72A-FF8E166EAC3A}" presName="root" presStyleCnt="0"/>
      <dgm:spPr/>
    </dgm:pt>
    <dgm:pt modelId="{48705AD7-8146-481E-8A2A-FF1B0F938B22}" type="pres">
      <dgm:prSet presAssocID="{E5758203-0000-4EF8-B72A-FF8E166EAC3A}" presName="rootComposite" presStyleCnt="0"/>
      <dgm:spPr/>
    </dgm:pt>
    <dgm:pt modelId="{B3CD5164-E33A-4BD9-B8AE-1A819C4BBF5B}" type="pres">
      <dgm:prSet presAssocID="{E5758203-0000-4EF8-B72A-FF8E166EAC3A}" presName="rootText" presStyleLbl="node1" presStyleIdx="0" presStyleCnt="2" custScaleX="362529" custLinFactNeighborX="-362" custLinFactNeighborY="-3720"/>
      <dgm:spPr/>
    </dgm:pt>
    <dgm:pt modelId="{9A072587-CB96-47A8-AF53-28250586462D}" type="pres">
      <dgm:prSet presAssocID="{E5758203-0000-4EF8-B72A-FF8E166EAC3A}" presName="rootConnector" presStyleLbl="node1" presStyleIdx="0" presStyleCnt="2"/>
      <dgm:spPr/>
    </dgm:pt>
    <dgm:pt modelId="{ED467C92-1EE9-4419-AC64-BBD0EFE671BA}" type="pres">
      <dgm:prSet presAssocID="{E5758203-0000-4EF8-B72A-FF8E166EAC3A}" presName="childShape" presStyleCnt="0"/>
      <dgm:spPr/>
    </dgm:pt>
    <dgm:pt modelId="{375F402D-7D44-46E0-B542-246F2BC02CDC}" type="pres">
      <dgm:prSet presAssocID="{998AC893-D412-490D-AA37-EDBEE1485A88}" presName="Name13" presStyleLbl="parChTrans1D2" presStyleIdx="0" presStyleCnt="5"/>
      <dgm:spPr/>
    </dgm:pt>
    <dgm:pt modelId="{551D0610-3365-41EB-87A1-7485C29FCA89}" type="pres">
      <dgm:prSet presAssocID="{32A0514E-A650-4B9D-8EDE-6183F35C7B4F}" presName="childText" presStyleLbl="bgAcc1" presStyleIdx="0" presStyleCnt="5" custScaleX="357536" custLinFactNeighborX="-22601" custLinFactNeighborY="3369">
        <dgm:presLayoutVars>
          <dgm:bulletEnabled val="1"/>
        </dgm:presLayoutVars>
      </dgm:prSet>
      <dgm:spPr/>
    </dgm:pt>
    <dgm:pt modelId="{9DCEB57D-BD6D-4A04-8DDE-B86D238A2712}" type="pres">
      <dgm:prSet presAssocID="{BC567662-138A-44EB-B608-7F7829349351}" presName="Name13" presStyleLbl="parChTrans1D2" presStyleIdx="1" presStyleCnt="5"/>
      <dgm:spPr/>
    </dgm:pt>
    <dgm:pt modelId="{E19EB6C7-47C4-4816-A4F3-8ADF6334B247}" type="pres">
      <dgm:prSet presAssocID="{C81C3C7D-469C-4CF6-B6B8-BBF4330AB687}" presName="childText" presStyleLbl="bgAcc1" presStyleIdx="1" presStyleCnt="5" custScaleX="360728" custLinFactNeighborX="-24980" custLinFactNeighborY="-5482">
        <dgm:presLayoutVars>
          <dgm:bulletEnabled val="1"/>
        </dgm:presLayoutVars>
      </dgm:prSet>
      <dgm:spPr/>
    </dgm:pt>
    <dgm:pt modelId="{0872F8AC-D2E6-4ABF-B5FA-6370ED62A581}" type="pres">
      <dgm:prSet presAssocID="{A43E3F4D-5889-4D4A-BF56-7DDFC573A41D}" presName="Name13" presStyleLbl="parChTrans1D2" presStyleIdx="2" presStyleCnt="5"/>
      <dgm:spPr/>
    </dgm:pt>
    <dgm:pt modelId="{AC75BE22-3699-4118-90F6-2823BB16637C}" type="pres">
      <dgm:prSet presAssocID="{0E3D4516-9FD9-445F-A35E-ED18F62B2612}" presName="childText" presStyleLbl="bgAcc1" presStyleIdx="2" presStyleCnt="5" custScaleX="360728" custLinFactNeighborX="-25544" custLinFactNeighborY="-14768">
        <dgm:presLayoutVars>
          <dgm:bulletEnabled val="1"/>
        </dgm:presLayoutVars>
      </dgm:prSet>
      <dgm:spPr/>
    </dgm:pt>
    <dgm:pt modelId="{2E40659B-5DBD-407E-98D6-E1531E431414}" type="pres">
      <dgm:prSet presAssocID="{8B2EF3C4-0A60-4DBE-B108-E38FF8225F6C}" presName="root" presStyleCnt="0"/>
      <dgm:spPr/>
    </dgm:pt>
    <dgm:pt modelId="{9137CBF3-55E3-4514-B60A-F80F6E2B61FC}" type="pres">
      <dgm:prSet presAssocID="{8B2EF3C4-0A60-4DBE-B108-E38FF8225F6C}" presName="rootComposite" presStyleCnt="0"/>
      <dgm:spPr/>
    </dgm:pt>
    <dgm:pt modelId="{0B59680E-3F45-492B-BACF-D32BB539CA61}" type="pres">
      <dgm:prSet presAssocID="{8B2EF3C4-0A60-4DBE-B108-E38FF8225F6C}" presName="rootText" presStyleLbl="node1" presStyleIdx="1" presStyleCnt="2" custScaleX="352924" custLinFactNeighborX="539" custLinFactNeighborY="-8665"/>
      <dgm:spPr/>
    </dgm:pt>
    <dgm:pt modelId="{719050CB-A58D-4F39-AFE7-116C802C6FB8}" type="pres">
      <dgm:prSet presAssocID="{8B2EF3C4-0A60-4DBE-B108-E38FF8225F6C}" presName="rootConnector" presStyleLbl="node1" presStyleIdx="1" presStyleCnt="2"/>
      <dgm:spPr/>
    </dgm:pt>
    <dgm:pt modelId="{D5B091D8-B46C-4E48-85F3-596337DCF216}" type="pres">
      <dgm:prSet presAssocID="{8B2EF3C4-0A60-4DBE-B108-E38FF8225F6C}" presName="childShape" presStyleCnt="0"/>
      <dgm:spPr/>
    </dgm:pt>
    <dgm:pt modelId="{16D55C84-E800-4332-A506-4718457F9E35}" type="pres">
      <dgm:prSet presAssocID="{32C59E3A-564C-4511-B045-41146928592B}" presName="Name13" presStyleLbl="parChTrans1D2" presStyleIdx="3" presStyleCnt="5"/>
      <dgm:spPr/>
    </dgm:pt>
    <dgm:pt modelId="{CF9B6378-90A5-415A-83E9-DE51F2A6F788}" type="pres">
      <dgm:prSet presAssocID="{7E59C114-18FB-4AAA-AE7E-32AF09204FEC}" presName="childText" presStyleLbl="bgAcc1" presStyleIdx="3" presStyleCnt="5" custScaleX="461293" custScaleY="294127" custLinFactNeighborX="-29757">
        <dgm:presLayoutVars>
          <dgm:bulletEnabled val="1"/>
        </dgm:presLayoutVars>
      </dgm:prSet>
      <dgm:spPr/>
    </dgm:pt>
    <dgm:pt modelId="{86C87E98-6C20-4B42-BC66-95460393F250}" type="pres">
      <dgm:prSet presAssocID="{DACE21B8-53D2-49A4-B253-ABCABBE79F82}" presName="Name13" presStyleLbl="parChTrans1D2" presStyleIdx="4" presStyleCnt="5"/>
      <dgm:spPr/>
    </dgm:pt>
    <dgm:pt modelId="{E589F0B6-B4A1-4EFA-9076-78EB38A421B7}" type="pres">
      <dgm:prSet presAssocID="{9F665E37-17BD-4FD1-A49C-432B00DB1505}" presName="childText" presStyleLbl="bgAcc1" presStyleIdx="4" presStyleCnt="5" custScaleX="461293" custScaleY="444467" custLinFactNeighborX="-30879" custLinFactNeighborY="3130">
        <dgm:presLayoutVars>
          <dgm:bulletEnabled val="1"/>
        </dgm:presLayoutVars>
      </dgm:prSet>
      <dgm:spPr/>
    </dgm:pt>
  </dgm:ptLst>
  <dgm:cxnLst>
    <dgm:cxn modelId="{35A4A506-919C-454F-9847-98B36D025566}" type="presOf" srcId="{32C59E3A-564C-4511-B045-41146928592B}" destId="{16D55C84-E800-4332-A506-4718457F9E35}" srcOrd="0" destOrd="0" presId="urn:microsoft.com/office/officeart/2005/8/layout/hierarchy3"/>
    <dgm:cxn modelId="{A0845E17-14B9-434B-A7D0-55E1A9EC7D9E}" srcId="{8B2EF3C4-0A60-4DBE-B108-E38FF8225F6C}" destId="{9F665E37-17BD-4FD1-A49C-432B00DB1505}" srcOrd="1" destOrd="0" parTransId="{DACE21B8-53D2-49A4-B253-ABCABBE79F82}" sibTransId="{3E3DCBC9-4B21-46E2-84FE-D774E8272C73}"/>
    <dgm:cxn modelId="{BEC63322-B1AD-496B-9165-5BC9068808F9}" type="presOf" srcId="{8B2EF3C4-0A60-4DBE-B108-E38FF8225F6C}" destId="{719050CB-A58D-4F39-AFE7-116C802C6FB8}" srcOrd="1" destOrd="0" presId="urn:microsoft.com/office/officeart/2005/8/layout/hierarchy3"/>
    <dgm:cxn modelId="{238DF726-F8F7-4FB3-A2EF-011DF809C65F}" type="presOf" srcId="{DACE21B8-53D2-49A4-B253-ABCABBE79F82}" destId="{86C87E98-6C20-4B42-BC66-95460393F250}" srcOrd="0" destOrd="0" presId="urn:microsoft.com/office/officeart/2005/8/layout/hierarchy3"/>
    <dgm:cxn modelId="{42B38827-4790-4246-A37C-CAB8129C2F98}" srcId="{8B2EF3C4-0A60-4DBE-B108-E38FF8225F6C}" destId="{7E59C114-18FB-4AAA-AE7E-32AF09204FEC}" srcOrd="0" destOrd="0" parTransId="{32C59E3A-564C-4511-B045-41146928592B}" sibTransId="{70B9D928-18CA-4D9B-987F-5BAF1A0A271F}"/>
    <dgm:cxn modelId="{5C352E33-704B-4A99-9ABC-A833F614F1DC}" srcId="{E5758203-0000-4EF8-B72A-FF8E166EAC3A}" destId="{C81C3C7D-469C-4CF6-B6B8-BBF4330AB687}" srcOrd="1" destOrd="0" parTransId="{BC567662-138A-44EB-B608-7F7829349351}" sibTransId="{6450A992-981D-4507-AB94-4800B45BB39F}"/>
    <dgm:cxn modelId="{40960A35-71C4-4817-9192-76E45EFD3C8B}" type="presOf" srcId="{8B2EF3C4-0A60-4DBE-B108-E38FF8225F6C}" destId="{0B59680E-3F45-492B-BACF-D32BB539CA61}" srcOrd="0" destOrd="0" presId="urn:microsoft.com/office/officeart/2005/8/layout/hierarchy3"/>
    <dgm:cxn modelId="{D4781036-60E5-4256-82B9-4D76796A78E1}" type="presOf" srcId="{9F665E37-17BD-4FD1-A49C-432B00DB1505}" destId="{E589F0B6-B4A1-4EFA-9076-78EB38A421B7}" srcOrd="0" destOrd="0" presId="urn:microsoft.com/office/officeart/2005/8/layout/hierarchy3"/>
    <dgm:cxn modelId="{C1713C3A-1C1F-4EA9-A102-DCCF25ED41B2}" type="presOf" srcId="{BC567662-138A-44EB-B608-7F7829349351}" destId="{9DCEB57D-BD6D-4A04-8DDE-B86D238A2712}" srcOrd="0" destOrd="0" presId="urn:microsoft.com/office/officeart/2005/8/layout/hierarchy3"/>
    <dgm:cxn modelId="{E4AF1A60-532A-4A68-BE50-7289349FAFA5}" type="presOf" srcId="{32A0514E-A650-4B9D-8EDE-6183F35C7B4F}" destId="{551D0610-3365-41EB-87A1-7485C29FCA89}" srcOrd="0" destOrd="0" presId="urn:microsoft.com/office/officeart/2005/8/layout/hierarchy3"/>
    <dgm:cxn modelId="{B658CA68-A017-447F-81BC-1758D5185B91}" type="presOf" srcId="{E5758203-0000-4EF8-B72A-FF8E166EAC3A}" destId="{B3CD5164-E33A-4BD9-B8AE-1A819C4BBF5B}" srcOrd="0" destOrd="0" presId="urn:microsoft.com/office/officeart/2005/8/layout/hierarchy3"/>
    <dgm:cxn modelId="{F782D668-F17B-49E7-900D-2BF95CB4AADF}" type="presOf" srcId="{7E59C114-18FB-4AAA-AE7E-32AF09204FEC}" destId="{CF9B6378-90A5-415A-83E9-DE51F2A6F788}" srcOrd="0" destOrd="0" presId="urn:microsoft.com/office/officeart/2005/8/layout/hierarchy3"/>
    <dgm:cxn modelId="{8BB83649-1E39-4F30-88C9-9EEBD21B199C}" type="presOf" srcId="{7D388611-BB7C-4037-AB7B-BB10E4357B98}" destId="{75F57752-50FD-48F2-83FA-6664060C05F7}" srcOrd="0" destOrd="0" presId="urn:microsoft.com/office/officeart/2005/8/layout/hierarchy3"/>
    <dgm:cxn modelId="{63E3876E-DA6D-4DAB-8767-18D1F1C1AC75}" srcId="{7D388611-BB7C-4037-AB7B-BB10E4357B98}" destId="{E5758203-0000-4EF8-B72A-FF8E166EAC3A}" srcOrd="0" destOrd="0" parTransId="{D94D8389-AEAD-4D95-9BBD-7E4524993DF4}" sibTransId="{CBCB5173-0966-4208-A81F-B5D57E1BD59F}"/>
    <dgm:cxn modelId="{4FBA1780-CDB8-42A3-94E5-06A4661B86F5}" type="presOf" srcId="{998AC893-D412-490D-AA37-EDBEE1485A88}" destId="{375F402D-7D44-46E0-B542-246F2BC02CDC}" srcOrd="0" destOrd="0" presId="urn:microsoft.com/office/officeart/2005/8/layout/hierarchy3"/>
    <dgm:cxn modelId="{FB35E7A8-D2DC-4282-974F-5E264D5C9AC4}" type="presOf" srcId="{A43E3F4D-5889-4D4A-BF56-7DDFC573A41D}" destId="{0872F8AC-D2E6-4ABF-B5FA-6370ED62A581}" srcOrd="0" destOrd="0" presId="urn:microsoft.com/office/officeart/2005/8/layout/hierarchy3"/>
    <dgm:cxn modelId="{0F8530AB-CBBA-411C-AFBB-93AB61D1DBE2}" srcId="{7D388611-BB7C-4037-AB7B-BB10E4357B98}" destId="{8B2EF3C4-0A60-4DBE-B108-E38FF8225F6C}" srcOrd="1" destOrd="0" parTransId="{A452D401-A917-43D9-8844-5FFB5059673C}" sibTransId="{65FA9665-BCAC-48D8-B342-54A1630E0100}"/>
    <dgm:cxn modelId="{EAE3DAAC-FA9A-4DD0-B186-EEDFEB38CF5E}" type="presOf" srcId="{E5758203-0000-4EF8-B72A-FF8E166EAC3A}" destId="{9A072587-CB96-47A8-AF53-28250586462D}" srcOrd="1" destOrd="0" presId="urn:microsoft.com/office/officeart/2005/8/layout/hierarchy3"/>
    <dgm:cxn modelId="{DB7F8EB1-649B-4508-89BA-043A39C406BF}" type="presOf" srcId="{C81C3C7D-469C-4CF6-B6B8-BBF4330AB687}" destId="{E19EB6C7-47C4-4816-A4F3-8ADF6334B247}" srcOrd="0" destOrd="0" presId="urn:microsoft.com/office/officeart/2005/8/layout/hierarchy3"/>
    <dgm:cxn modelId="{3F10D5C4-33E2-4C8F-BC43-CE55FE810B52}" srcId="{E5758203-0000-4EF8-B72A-FF8E166EAC3A}" destId="{0E3D4516-9FD9-445F-A35E-ED18F62B2612}" srcOrd="2" destOrd="0" parTransId="{A43E3F4D-5889-4D4A-BF56-7DDFC573A41D}" sibTransId="{15324483-C028-4214-A15D-C6A4BC8FD613}"/>
    <dgm:cxn modelId="{CA817FC5-B152-41A8-997A-D825B004B29E}" srcId="{E5758203-0000-4EF8-B72A-FF8E166EAC3A}" destId="{32A0514E-A650-4B9D-8EDE-6183F35C7B4F}" srcOrd="0" destOrd="0" parTransId="{998AC893-D412-490D-AA37-EDBEE1485A88}" sibTransId="{77FE243A-3927-4A9F-913C-666263256AAE}"/>
    <dgm:cxn modelId="{AE4F08DD-9FA4-4239-BCE3-027615742ACF}" type="presOf" srcId="{0E3D4516-9FD9-445F-A35E-ED18F62B2612}" destId="{AC75BE22-3699-4118-90F6-2823BB16637C}" srcOrd="0" destOrd="0" presId="urn:microsoft.com/office/officeart/2005/8/layout/hierarchy3"/>
    <dgm:cxn modelId="{3FA46854-FA3E-48B4-B664-6710D526ED5D}" type="presParOf" srcId="{75F57752-50FD-48F2-83FA-6664060C05F7}" destId="{BE3046E9-948B-4260-83E0-20E2749A09AE}" srcOrd="0" destOrd="0" presId="urn:microsoft.com/office/officeart/2005/8/layout/hierarchy3"/>
    <dgm:cxn modelId="{92C71E11-2778-4EFE-B5FF-4E9B1042AD29}" type="presParOf" srcId="{BE3046E9-948B-4260-83E0-20E2749A09AE}" destId="{48705AD7-8146-481E-8A2A-FF1B0F938B22}" srcOrd="0" destOrd="0" presId="urn:microsoft.com/office/officeart/2005/8/layout/hierarchy3"/>
    <dgm:cxn modelId="{DE7D2787-B854-40B7-BE30-99616872C9FC}" type="presParOf" srcId="{48705AD7-8146-481E-8A2A-FF1B0F938B22}" destId="{B3CD5164-E33A-4BD9-B8AE-1A819C4BBF5B}" srcOrd="0" destOrd="0" presId="urn:microsoft.com/office/officeart/2005/8/layout/hierarchy3"/>
    <dgm:cxn modelId="{515A0B08-1675-4494-8582-6F444067F8B9}" type="presParOf" srcId="{48705AD7-8146-481E-8A2A-FF1B0F938B22}" destId="{9A072587-CB96-47A8-AF53-28250586462D}" srcOrd="1" destOrd="0" presId="urn:microsoft.com/office/officeart/2005/8/layout/hierarchy3"/>
    <dgm:cxn modelId="{D9282987-D5B7-4637-ACF0-0125A8840F6C}" type="presParOf" srcId="{BE3046E9-948B-4260-83E0-20E2749A09AE}" destId="{ED467C92-1EE9-4419-AC64-BBD0EFE671BA}" srcOrd="1" destOrd="0" presId="urn:microsoft.com/office/officeart/2005/8/layout/hierarchy3"/>
    <dgm:cxn modelId="{83795E47-5C84-4CB6-B082-9B0808B41AC1}" type="presParOf" srcId="{ED467C92-1EE9-4419-AC64-BBD0EFE671BA}" destId="{375F402D-7D44-46E0-B542-246F2BC02CDC}" srcOrd="0" destOrd="0" presId="urn:microsoft.com/office/officeart/2005/8/layout/hierarchy3"/>
    <dgm:cxn modelId="{7853652B-8FDD-43BC-8FAC-40FAC4C98B20}" type="presParOf" srcId="{ED467C92-1EE9-4419-AC64-BBD0EFE671BA}" destId="{551D0610-3365-41EB-87A1-7485C29FCA89}" srcOrd="1" destOrd="0" presId="urn:microsoft.com/office/officeart/2005/8/layout/hierarchy3"/>
    <dgm:cxn modelId="{E1EE4EA5-6123-41C6-9BCB-DC9851CC67C9}" type="presParOf" srcId="{ED467C92-1EE9-4419-AC64-BBD0EFE671BA}" destId="{9DCEB57D-BD6D-4A04-8DDE-B86D238A2712}" srcOrd="2" destOrd="0" presId="urn:microsoft.com/office/officeart/2005/8/layout/hierarchy3"/>
    <dgm:cxn modelId="{217DCA92-041C-4164-BD57-FF4EE9EE1602}" type="presParOf" srcId="{ED467C92-1EE9-4419-AC64-BBD0EFE671BA}" destId="{E19EB6C7-47C4-4816-A4F3-8ADF6334B247}" srcOrd="3" destOrd="0" presId="urn:microsoft.com/office/officeart/2005/8/layout/hierarchy3"/>
    <dgm:cxn modelId="{2343D14E-2C16-4CF3-A2C8-5736EAAD7919}" type="presParOf" srcId="{ED467C92-1EE9-4419-AC64-BBD0EFE671BA}" destId="{0872F8AC-D2E6-4ABF-B5FA-6370ED62A581}" srcOrd="4" destOrd="0" presId="urn:microsoft.com/office/officeart/2005/8/layout/hierarchy3"/>
    <dgm:cxn modelId="{4C854037-667A-47D0-8F17-F5C3316077A9}" type="presParOf" srcId="{ED467C92-1EE9-4419-AC64-BBD0EFE671BA}" destId="{AC75BE22-3699-4118-90F6-2823BB16637C}" srcOrd="5" destOrd="0" presId="urn:microsoft.com/office/officeart/2005/8/layout/hierarchy3"/>
    <dgm:cxn modelId="{548308BA-E8E9-4A35-86D0-7B6C51B7A92F}" type="presParOf" srcId="{75F57752-50FD-48F2-83FA-6664060C05F7}" destId="{2E40659B-5DBD-407E-98D6-E1531E431414}" srcOrd="1" destOrd="0" presId="urn:microsoft.com/office/officeart/2005/8/layout/hierarchy3"/>
    <dgm:cxn modelId="{75989D63-83E4-4D06-B0DE-4A369B4222F6}" type="presParOf" srcId="{2E40659B-5DBD-407E-98D6-E1531E431414}" destId="{9137CBF3-55E3-4514-B60A-F80F6E2B61FC}" srcOrd="0" destOrd="0" presId="urn:microsoft.com/office/officeart/2005/8/layout/hierarchy3"/>
    <dgm:cxn modelId="{9898DEA2-C09D-4EAB-AECB-85BFD6A70D93}" type="presParOf" srcId="{9137CBF3-55E3-4514-B60A-F80F6E2B61FC}" destId="{0B59680E-3F45-492B-BACF-D32BB539CA61}" srcOrd="0" destOrd="0" presId="urn:microsoft.com/office/officeart/2005/8/layout/hierarchy3"/>
    <dgm:cxn modelId="{3764090B-C81B-440E-A30E-C7F730DF81C7}" type="presParOf" srcId="{9137CBF3-55E3-4514-B60A-F80F6E2B61FC}" destId="{719050CB-A58D-4F39-AFE7-116C802C6FB8}" srcOrd="1" destOrd="0" presId="urn:microsoft.com/office/officeart/2005/8/layout/hierarchy3"/>
    <dgm:cxn modelId="{E022CEAE-1521-45AE-BE1C-A489C40ED104}" type="presParOf" srcId="{2E40659B-5DBD-407E-98D6-E1531E431414}" destId="{D5B091D8-B46C-4E48-85F3-596337DCF216}" srcOrd="1" destOrd="0" presId="urn:microsoft.com/office/officeart/2005/8/layout/hierarchy3"/>
    <dgm:cxn modelId="{4BEEC7F9-6B15-47F1-B5BE-0F4DD06C606C}" type="presParOf" srcId="{D5B091D8-B46C-4E48-85F3-596337DCF216}" destId="{16D55C84-E800-4332-A506-4718457F9E35}" srcOrd="0" destOrd="0" presId="urn:microsoft.com/office/officeart/2005/8/layout/hierarchy3"/>
    <dgm:cxn modelId="{0FBD6C2E-BB58-4632-B213-FF457BBFA791}" type="presParOf" srcId="{D5B091D8-B46C-4E48-85F3-596337DCF216}" destId="{CF9B6378-90A5-415A-83E9-DE51F2A6F788}" srcOrd="1" destOrd="0" presId="urn:microsoft.com/office/officeart/2005/8/layout/hierarchy3"/>
    <dgm:cxn modelId="{E5E184FB-6F31-40B1-AB4B-466B8135EFFC}" type="presParOf" srcId="{D5B091D8-B46C-4E48-85F3-596337DCF216}" destId="{86C87E98-6C20-4B42-BC66-95460393F250}" srcOrd="2" destOrd="0" presId="urn:microsoft.com/office/officeart/2005/8/layout/hierarchy3"/>
    <dgm:cxn modelId="{B0011D1C-89C7-4256-95A1-EFEB18E1DC88}" type="presParOf" srcId="{D5B091D8-B46C-4E48-85F3-596337DCF216}" destId="{E589F0B6-B4A1-4EFA-9076-78EB38A421B7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CD5164-E33A-4BD9-B8AE-1A819C4BBF5B}">
      <dsp:nvSpPr>
        <dsp:cNvPr id="0" name=""/>
        <dsp:cNvSpPr/>
      </dsp:nvSpPr>
      <dsp:spPr>
        <a:xfrm>
          <a:off x="0" y="50868"/>
          <a:ext cx="3724772" cy="702275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b-LU" sz="3200" kern="1200" dirty="0"/>
            <a:t>Tronc</a:t>
          </a:r>
          <a:r>
            <a:rPr lang="lb-LU" sz="4000" kern="1200" dirty="0"/>
            <a:t> </a:t>
          </a:r>
          <a:r>
            <a:rPr lang="lb-LU" sz="3200" kern="1200" dirty="0"/>
            <a:t>commun</a:t>
          </a:r>
          <a:endParaRPr lang="de-DE" sz="3200" kern="1200" dirty="0"/>
        </a:p>
      </dsp:txBody>
      <dsp:txXfrm>
        <a:off x="20569" y="71437"/>
        <a:ext cx="3683634" cy="661137"/>
      </dsp:txXfrm>
    </dsp:sp>
    <dsp:sp modelId="{375F402D-7D44-46E0-B542-246F2BC02CDC}">
      <dsp:nvSpPr>
        <dsp:cNvPr id="0" name=""/>
        <dsp:cNvSpPr/>
      </dsp:nvSpPr>
      <dsp:spPr>
        <a:xfrm>
          <a:off x="372477" y="753144"/>
          <a:ext cx="94648" cy="5875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7566"/>
              </a:lnTo>
              <a:lnTo>
                <a:pt x="94648" y="5875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1D0610-3365-41EB-87A1-7485C29FCA89}">
      <dsp:nvSpPr>
        <dsp:cNvPr id="0" name=""/>
        <dsp:cNvSpPr/>
      </dsp:nvSpPr>
      <dsp:spPr>
        <a:xfrm>
          <a:off x="467125" y="989572"/>
          <a:ext cx="3618125" cy="7022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b-LU" sz="1600" kern="1200" dirty="0"/>
            <a:t>3 langues</a:t>
          </a:r>
          <a:endParaRPr lang="de-DE" sz="1600" kern="1200" dirty="0"/>
        </a:p>
      </dsp:txBody>
      <dsp:txXfrm>
        <a:off x="487694" y="1010141"/>
        <a:ext cx="3576987" cy="661137"/>
      </dsp:txXfrm>
    </dsp:sp>
    <dsp:sp modelId="{9DCEB57D-BD6D-4A04-8DDE-B86D238A2712}">
      <dsp:nvSpPr>
        <dsp:cNvPr id="0" name=""/>
        <dsp:cNvSpPr/>
      </dsp:nvSpPr>
      <dsp:spPr>
        <a:xfrm>
          <a:off x="372477" y="753144"/>
          <a:ext cx="94637" cy="13921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2177"/>
              </a:lnTo>
              <a:lnTo>
                <a:pt x="94637" y="13921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9EB6C7-47C4-4816-A4F3-8ADF6334B247}">
      <dsp:nvSpPr>
        <dsp:cNvPr id="0" name=""/>
        <dsp:cNvSpPr/>
      </dsp:nvSpPr>
      <dsp:spPr>
        <a:xfrm>
          <a:off x="467114" y="1794184"/>
          <a:ext cx="3569853" cy="7022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b-LU" sz="1600" kern="1200" dirty="0"/>
            <a:t>Biologie/ physique/ chimie</a:t>
          </a:r>
          <a:endParaRPr lang="de-DE" sz="1600" kern="1200" dirty="0"/>
        </a:p>
      </dsp:txBody>
      <dsp:txXfrm>
        <a:off x="487683" y="1814753"/>
        <a:ext cx="3528715" cy="661137"/>
      </dsp:txXfrm>
    </dsp:sp>
    <dsp:sp modelId="{0872F8AC-D2E6-4ABF-B5FA-6370ED62A581}">
      <dsp:nvSpPr>
        <dsp:cNvPr id="0" name=""/>
        <dsp:cNvSpPr/>
      </dsp:nvSpPr>
      <dsp:spPr>
        <a:xfrm>
          <a:off x="326757" y="753144"/>
          <a:ext cx="91440" cy="24546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4696"/>
              </a:lnTo>
              <a:lnTo>
                <a:pt x="134019" y="24546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75BE22-3699-4118-90F6-2823BB16637C}">
      <dsp:nvSpPr>
        <dsp:cNvPr id="0" name=""/>
        <dsp:cNvSpPr/>
      </dsp:nvSpPr>
      <dsp:spPr>
        <a:xfrm>
          <a:off x="460777" y="2606815"/>
          <a:ext cx="3569853" cy="12020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b-LU" sz="1600" kern="1200" dirty="0"/>
            <a:t>Histoire/ Education artistique	</a:t>
          </a:r>
          <a:r>
            <a:rPr lang="lb-LU" sz="1200" kern="1200" dirty="0"/>
            <a:t>	</a:t>
          </a:r>
        </a:p>
      </dsp:txBody>
      <dsp:txXfrm>
        <a:off x="495984" y="2642022"/>
        <a:ext cx="3499439" cy="1131636"/>
      </dsp:txXfrm>
    </dsp:sp>
    <dsp:sp modelId="{6ADEC16A-1748-4594-82C0-DB3D347EADCC}">
      <dsp:nvSpPr>
        <dsp:cNvPr id="0" name=""/>
        <dsp:cNvSpPr/>
      </dsp:nvSpPr>
      <dsp:spPr>
        <a:xfrm>
          <a:off x="372477" y="753144"/>
          <a:ext cx="94637" cy="34784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8449"/>
              </a:lnTo>
              <a:lnTo>
                <a:pt x="94637" y="34784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FC7F01-6A59-4BED-81F6-35A677FD941A}">
      <dsp:nvSpPr>
        <dsp:cNvPr id="0" name=""/>
        <dsp:cNvSpPr/>
      </dsp:nvSpPr>
      <dsp:spPr>
        <a:xfrm>
          <a:off x="467114" y="3970221"/>
          <a:ext cx="3569853" cy="5227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b-LU" sz="1600" b="1" kern="1200" dirty="0"/>
            <a:t>Sciences économiques (3h)</a:t>
          </a:r>
          <a:endParaRPr lang="de-DE" sz="1600" b="1" kern="1200" dirty="0"/>
        </a:p>
      </dsp:txBody>
      <dsp:txXfrm>
        <a:off x="482425" y="3985532"/>
        <a:ext cx="3539231" cy="492124"/>
      </dsp:txXfrm>
    </dsp:sp>
    <dsp:sp modelId="{0B59680E-3F45-492B-BACF-D32BB539CA61}">
      <dsp:nvSpPr>
        <dsp:cNvPr id="0" name=""/>
        <dsp:cNvSpPr/>
      </dsp:nvSpPr>
      <dsp:spPr>
        <a:xfrm>
          <a:off x="4086327" y="16141"/>
          <a:ext cx="3594950" cy="702275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b-LU" sz="3200" kern="1200" dirty="0"/>
            <a:t>Différences</a:t>
          </a:r>
          <a:endParaRPr lang="de-DE" sz="3200" kern="1200" dirty="0"/>
        </a:p>
      </dsp:txBody>
      <dsp:txXfrm>
        <a:off x="4106896" y="36710"/>
        <a:ext cx="3553812" cy="661137"/>
      </dsp:txXfrm>
    </dsp:sp>
    <dsp:sp modelId="{16D55C84-E800-4332-A506-4718457F9E35}">
      <dsp:nvSpPr>
        <dsp:cNvPr id="0" name=""/>
        <dsp:cNvSpPr/>
      </dsp:nvSpPr>
      <dsp:spPr>
        <a:xfrm>
          <a:off x="4445822" y="718417"/>
          <a:ext cx="166062" cy="5875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7559"/>
              </a:lnTo>
              <a:lnTo>
                <a:pt x="166062" y="5875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9B6378-90A5-415A-83E9-DE51F2A6F788}">
      <dsp:nvSpPr>
        <dsp:cNvPr id="0" name=""/>
        <dsp:cNvSpPr/>
      </dsp:nvSpPr>
      <dsp:spPr>
        <a:xfrm>
          <a:off x="4611885" y="954838"/>
          <a:ext cx="3327652" cy="7022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b-LU" sz="2000" kern="1200" dirty="0"/>
            <a:t>D: </a:t>
          </a:r>
          <a:r>
            <a:rPr lang="lb-LU" sz="1600" kern="1200" dirty="0"/>
            <a:t>Mathématiques (5h</a:t>
          </a:r>
          <a:r>
            <a:rPr lang="lb-LU" sz="2000" kern="1200" dirty="0"/>
            <a:t>)</a:t>
          </a:r>
          <a:endParaRPr lang="de-DE" sz="2000" kern="1200" dirty="0"/>
        </a:p>
      </dsp:txBody>
      <dsp:txXfrm>
        <a:off x="4632454" y="975407"/>
        <a:ext cx="3286514" cy="661137"/>
      </dsp:txXfrm>
    </dsp:sp>
    <dsp:sp modelId="{86C87E98-6C20-4B42-BC66-95460393F250}">
      <dsp:nvSpPr>
        <dsp:cNvPr id="0" name=""/>
        <dsp:cNvSpPr/>
      </dsp:nvSpPr>
      <dsp:spPr>
        <a:xfrm>
          <a:off x="4445822" y="718417"/>
          <a:ext cx="166062" cy="17404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0418"/>
              </a:lnTo>
              <a:lnTo>
                <a:pt x="166062" y="17404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89F0B6-B4A1-4EFA-9076-78EB38A421B7}">
      <dsp:nvSpPr>
        <dsp:cNvPr id="0" name=""/>
        <dsp:cNvSpPr/>
      </dsp:nvSpPr>
      <dsp:spPr>
        <a:xfrm>
          <a:off x="4611885" y="1832683"/>
          <a:ext cx="3382969" cy="12523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b-LU" sz="2000" kern="1200" dirty="0"/>
            <a:t>G: </a:t>
          </a:r>
          <a:r>
            <a:rPr lang="lb-LU" sz="1600" kern="1200" dirty="0"/>
            <a:t>Mathématiques (3h)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b-LU" sz="1600" kern="1200" dirty="0"/>
            <a:t>Géographie (2h)</a:t>
          </a:r>
          <a:endParaRPr lang="de-DE" sz="1600" kern="1200" dirty="0"/>
        </a:p>
      </dsp:txBody>
      <dsp:txXfrm>
        <a:off x="4648564" y="1869362"/>
        <a:ext cx="3309611" cy="11789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CD5164-E33A-4BD9-B8AE-1A819C4BBF5B}">
      <dsp:nvSpPr>
        <dsp:cNvPr id="0" name=""/>
        <dsp:cNvSpPr/>
      </dsp:nvSpPr>
      <dsp:spPr>
        <a:xfrm>
          <a:off x="3373" y="243842"/>
          <a:ext cx="3759174" cy="518465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b-LU" sz="2900" kern="1200" dirty="0"/>
            <a:t>Tronc commun</a:t>
          </a:r>
          <a:endParaRPr lang="de-DE" sz="2900" kern="1200" dirty="0"/>
        </a:p>
      </dsp:txBody>
      <dsp:txXfrm>
        <a:off x="18558" y="259027"/>
        <a:ext cx="3728804" cy="488095"/>
      </dsp:txXfrm>
    </dsp:sp>
    <dsp:sp modelId="{375F402D-7D44-46E0-B542-246F2BC02CDC}">
      <dsp:nvSpPr>
        <dsp:cNvPr id="0" name=""/>
        <dsp:cNvSpPr/>
      </dsp:nvSpPr>
      <dsp:spPr>
        <a:xfrm>
          <a:off x="379290" y="762307"/>
          <a:ext cx="192185" cy="4256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5603"/>
              </a:lnTo>
              <a:lnTo>
                <a:pt x="192185" y="4256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1D0610-3365-41EB-87A1-7485C29FCA89}">
      <dsp:nvSpPr>
        <dsp:cNvPr id="0" name=""/>
        <dsp:cNvSpPr/>
      </dsp:nvSpPr>
      <dsp:spPr>
        <a:xfrm>
          <a:off x="571476" y="928678"/>
          <a:ext cx="3390755" cy="5184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b-LU" sz="1600" kern="1200" dirty="0"/>
            <a:t>3 langues</a:t>
          </a:r>
          <a:endParaRPr lang="de-DE" sz="1600" kern="1200" dirty="0"/>
        </a:p>
      </dsp:txBody>
      <dsp:txXfrm>
        <a:off x="586661" y="943863"/>
        <a:ext cx="3360385" cy="488095"/>
      </dsp:txXfrm>
    </dsp:sp>
    <dsp:sp modelId="{9DCEB57D-BD6D-4A04-8DDE-B86D238A2712}">
      <dsp:nvSpPr>
        <dsp:cNvPr id="0" name=""/>
        <dsp:cNvSpPr/>
      </dsp:nvSpPr>
      <dsp:spPr>
        <a:xfrm>
          <a:off x="379290" y="762307"/>
          <a:ext cx="172450" cy="10277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7795"/>
              </a:lnTo>
              <a:lnTo>
                <a:pt x="172450" y="10277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9EB6C7-47C4-4816-A4F3-8ADF6334B247}">
      <dsp:nvSpPr>
        <dsp:cNvPr id="0" name=""/>
        <dsp:cNvSpPr/>
      </dsp:nvSpPr>
      <dsp:spPr>
        <a:xfrm>
          <a:off x="551741" y="1530870"/>
          <a:ext cx="3421025" cy="5184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b-LU" sz="1600" kern="1200" dirty="0"/>
            <a:t>Histoire + instruction civique</a:t>
          </a:r>
          <a:endParaRPr lang="de-DE" sz="1600" kern="1200" dirty="0"/>
        </a:p>
      </dsp:txBody>
      <dsp:txXfrm>
        <a:off x="566926" y="1546055"/>
        <a:ext cx="3390655" cy="488095"/>
      </dsp:txXfrm>
    </dsp:sp>
    <dsp:sp modelId="{0872F8AC-D2E6-4ABF-B5FA-6370ED62A581}">
      <dsp:nvSpPr>
        <dsp:cNvPr id="0" name=""/>
        <dsp:cNvSpPr/>
      </dsp:nvSpPr>
      <dsp:spPr>
        <a:xfrm>
          <a:off x="379290" y="762307"/>
          <a:ext cx="167772" cy="1627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7732"/>
              </a:lnTo>
              <a:lnTo>
                <a:pt x="167772" y="16277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75BE22-3699-4118-90F6-2823BB16637C}">
      <dsp:nvSpPr>
        <dsp:cNvPr id="0" name=""/>
        <dsp:cNvSpPr/>
      </dsp:nvSpPr>
      <dsp:spPr>
        <a:xfrm>
          <a:off x="547063" y="2130807"/>
          <a:ext cx="3421025" cy="5184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b-LU" sz="1600" kern="1200" dirty="0"/>
            <a:t>Géographie, philosophie</a:t>
          </a:r>
          <a:endParaRPr lang="de-DE" sz="1600" kern="1200" dirty="0"/>
        </a:p>
      </dsp:txBody>
      <dsp:txXfrm>
        <a:off x="562248" y="2145992"/>
        <a:ext cx="3390655" cy="488095"/>
      </dsp:txXfrm>
    </dsp:sp>
    <dsp:sp modelId="{6ADEC16A-1748-4594-82C0-DB3D347EADCC}">
      <dsp:nvSpPr>
        <dsp:cNvPr id="0" name=""/>
        <dsp:cNvSpPr/>
      </dsp:nvSpPr>
      <dsp:spPr>
        <a:xfrm>
          <a:off x="379290" y="762307"/>
          <a:ext cx="172450" cy="23660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6009"/>
              </a:lnTo>
              <a:lnTo>
                <a:pt x="172450" y="23660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FC7F01-6A59-4BED-81F6-35A677FD941A}">
      <dsp:nvSpPr>
        <dsp:cNvPr id="0" name=""/>
        <dsp:cNvSpPr/>
      </dsp:nvSpPr>
      <dsp:spPr>
        <a:xfrm>
          <a:off x="551741" y="2768395"/>
          <a:ext cx="3421025" cy="7198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b-LU" sz="1600" b="1" kern="1200" dirty="0"/>
            <a:t>Economie politique (2h)</a:t>
          </a:r>
          <a:endParaRPr lang="de-DE" sz="1600" b="1" kern="1200" dirty="0"/>
        </a:p>
      </dsp:txBody>
      <dsp:txXfrm>
        <a:off x="572824" y="2789478"/>
        <a:ext cx="3378859" cy="677676"/>
      </dsp:txXfrm>
    </dsp:sp>
    <dsp:sp modelId="{1A845AB5-1D4D-462E-938D-F79403BE3002}">
      <dsp:nvSpPr>
        <dsp:cNvPr id="0" name=""/>
        <dsp:cNvSpPr/>
      </dsp:nvSpPr>
      <dsp:spPr>
        <a:xfrm>
          <a:off x="379290" y="762307"/>
          <a:ext cx="172450" cy="32154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15468"/>
              </a:lnTo>
              <a:lnTo>
                <a:pt x="172450" y="32154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6B7D7F-CD5E-47B4-9643-5A73798FAFE7}">
      <dsp:nvSpPr>
        <dsp:cNvPr id="0" name=""/>
        <dsp:cNvSpPr/>
      </dsp:nvSpPr>
      <dsp:spPr>
        <a:xfrm>
          <a:off x="551741" y="3617854"/>
          <a:ext cx="3421025" cy="7198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b-LU" sz="1600" b="1" kern="1200" dirty="0"/>
            <a:t>Economie de gestion (4h)</a:t>
          </a:r>
          <a:endParaRPr lang="de-DE" sz="1600" b="1" kern="1200" dirty="0"/>
        </a:p>
      </dsp:txBody>
      <dsp:txXfrm>
        <a:off x="572824" y="3638937"/>
        <a:ext cx="3378859" cy="677676"/>
      </dsp:txXfrm>
    </dsp:sp>
    <dsp:sp modelId="{0B59680E-3F45-492B-BACF-D32BB539CA61}">
      <dsp:nvSpPr>
        <dsp:cNvPr id="0" name=""/>
        <dsp:cNvSpPr/>
      </dsp:nvSpPr>
      <dsp:spPr>
        <a:xfrm>
          <a:off x="4031123" y="218204"/>
          <a:ext cx="3659577" cy="518465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b-LU" sz="2900" kern="1200" dirty="0"/>
            <a:t>Différences</a:t>
          </a:r>
          <a:endParaRPr lang="de-DE" sz="2900" kern="1200" dirty="0"/>
        </a:p>
      </dsp:txBody>
      <dsp:txXfrm>
        <a:off x="4046308" y="233389"/>
        <a:ext cx="3629207" cy="488095"/>
      </dsp:txXfrm>
    </dsp:sp>
    <dsp:sp modelId="{16D55C84-E800-4332-A506-4718457F9E35}">
      <dsp:nvSpPr>
        <dsp:cNvPr id="0" name=""/>
        <dsp:cNvSpPr/>
      </dsp:nvSpPr>
      <dsp:spPr>
        <a:xfrm>
          <a:off x="4397081" y="736669"/>
          <a:ext cx="159129" cy="5002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0215"/>
              </a:lnTo>
              <a:lnTo>
                <a:pt x="159129" y="5002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9B6378-90A5-415A-83E9-DE51F2A6F788}">
      <dsp:nvSpPr>
        <dsp:cNvPr id="0" name=""/>
        <dsp:cNvSpPr/>
      </dsp:nvSpPr>
      <dsp:spPr>
        <a:xfrm>
          <a:off x="4556210" y="911210"/>
          <a:ext cx="3418984" cy="6513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b-LU" sz="2000" kern="1200" dirty="0"/>
            <a:t>D: M</a:t>
          </a:r>
          <a:r>
            <a:rPr lang="lb-LU" sz="1600" kern="1200" dirty="0"/>
            <a:t>athématiques (5h)</a:t>
          </a:r>
          <a:endParaRPr lang="de-DE" sz="1600" kern="1200" dirty="0"/>
        </a:p>
      </dsp:txBody>
      <dsp:txXfrm>
        <a:off x="4575287" y="930287"/>
        <a:ext cx="3380830" cy="613194"/>
      </dsp:txXfrm>
    </dsp:sp>
    <dsp:sp modelId="{86C87E98-6C20-4B42-BC66-95460393F250}">
      <dsp:nvSpPr>
        <dsp:cNvPr id="0" name=""/>
        <dsp:cNvSpPr/>
      </dsp:nvSpPr>
      <dsp:spPr>
        <a:xfrm>
          <a:off x="4397081" y="736669"/>
          <a:ext cx="159129" cy="17494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9403"/>
              </a:lnTo>
              <a:lnTo>
                <a:pt x="159129" y="17494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89F0B6-B4A1-4EFA-9076-78EB38A421B7}">
      <dsp:nvSpPr>
        <dsp:cNvPr id="0" name=""/>
        <dsp:cNvSpPr/>
      </dsp:nvSpPr>
      <dsp:spPr>
        <a:xfrm>
          <a:off x="4556210" y="1692175"/>
          <a:ext cx="3418984" cy="15877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b-LU" sz="2000" kern="1200" dirty="0"/>
            <a:t>G</a:t>
          </a:r>
          <a:r>
            <a:rPr lang="lb-LU" sz="1600" kern="1200" dirty="0"/>
            <a:t>: Mathématiques (3h)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b-LU" sz="1600" kern="1200" dirty="0"/>
            <a:t>Éducation musicale (1h)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b-LU" sz="1600" kern="1200" dirty="0"/>
            <a:t>Éducation artistique (1h</a:t>
          </a:r>
          <a:r>
            <a:rPr lang="lb-LU" sz="2000" kern="1200" dirty="0"/>
            <a:t>)</a:t>
          </a:r>
          <a:endParaRPr lang="de-DE" sz="2000" kern="1200" dirty="0"/>
        </a:p>
      </dsp:txBody>
      <dsp:txXfrm>
        <a:off x="4602715" y="1738680"/>
        <a:ext cx="3325974" cy="14947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CD5164-E33A-4BD9-B8AE-1A819C4BBF5B}">
      <dsp:nvSpPr>
        <dsp:cNvPr id="0" name=""/>
        <dsp:cNvSpPr/>
      </dsp:nvSpPr>
      <dsp:spPr>
        <a:xfrm>
          <a:off x="0" y="128543"/>
          <a:ext cx="3585340" cy="494490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b-LU" sz="2800" kern="1200" dirty="0"/>
            <a:t>Tronc commun</a:t>
          </a:r>
          <a:endParaRPr lang="de-DE" sz="2800" kern="1200" dirty="0"/>
        </a:p>
      </dsp:txBody>
      <dsp:txXfrm>
        <a:off x="14483" y="143026"/>
        <a:ext cx="3556374" cy="465524"/>
      </dsp:txXfrm>
    </dsp:sp>
    <dsp:sp modelId="{375F402D-7D44-46E0-B542-246F2BC02CDC}">
      <dsp:nvSpPr>
        <dsp:cNvPr id="0" name=""/>
        <dsp:cNvSpPr/>
      </dsp:nvSpPr>
      <dsp:spPr>
        <a:xfrm>
          <a:off x="358534" y="623033"/>
          <a:ext cx="181333" cy="4059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5922"/>
              </a:lnTo>
              <a:lnTo>
                <a:pt x="181333" y="4059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1D0610-3365-41EB-87A1-7485C29FCA89}">
      <dsp:nvSpPr>
        <dsp:cNvPr id="0" name=""/>
        <dsp:cNvSpPr/>
      </dsp:nvSpPr>
      <dsp:spPr>
        <a:xfrm>
          <a:off x="539867" y="781710"/>
          <a:ext cx="2828768" cy="4944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b-LU" sz="2000" kern="1200" dirty="0"/>
            <a:t>3 langues</a:t>
          </a:r>
          <a:endParaRPr lang="de-DE" sz="2000" kern="1200" dirty="0"/>
        </a:p>
      </dsp:txBody>
      <dsp:txXfrm>
        <a:off x="554350" y="796193"/>
        <a:ext cx="2799802" cy="465524"/>
      </dsp:txXfrm>
    </dsp:sp>
    <dsp:sp modelId="{9DCEB57D-BD6D-4A04-8DDE-B86D238A2712}">
      <dsp:nvSpPr>
        <dsp:cNvPr id="0" name=""/>
        <dsp:cNvSpPr/>
      </dsp:nvSpPr>
      <dsp:spPr>
        <a:xfrm>
          <a:off x="358534" y="623033"/>
          <a:ext cx="162510" cy="9802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0267"/>
              </a:lnTo>
              <a:lnTo>
                <a:pt x="162510" y="9802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9EB6C7-47C4-4816-A4F3-8ADF6334B247}">
      <dsp:nvSpPr>
        <dsp:cNvPr id="0" name=""/>
        <dsp:cNvSpPr/>
      </dsp:nvSpPr>
      <dsp:spPr>
        <a:xfrm>
          <a:off x="521044" y="1356056"/>
          <a:ext cx="2854023" cy="4944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b-LU" sz="2000" kern="1200" dirty="0"/>
            <a:t>Histoire</a:t>
          </a:r>
          <a:endParaRPr lang="de-DE" sz="2000" kern="1200" dirty="0"/>
        </a:p>
      </dsp:txBody>
      <dsp:txXfrm>
        <a:off x="535527" y="1370539"/>
        <a:ext cx="2825057" cy="465524"/>
      </dsp:txXfrm>
    </dsp:sp>
    <dsp:sp modelId="{0872F8AC-D2E6-4ABF-B5FA-6370ED62A581}">
      <dsp:nvSpPr>
        <dsp:cNvPr id="0" name=""/>
        <dsp:cNvSpPr/>
      </dsp:nvSpPr>
      <dsp:spPr>
        <a:xfrm>
          <a:off x="358534" y="623033"/>
          <a:ext cx="158048" cy="15524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2461"/>
              </a:lnTo>
              <a:lnTo>
                <a:pt x="158048" y="15524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75BE22-3699-4118-90F6-2823BB16637C}">
      <dsp:nvSpPr>
        <dsp:cNvPr id="0" name=""/>
        <dsp:cNvSpPr/>
      </dsp:nvSpPr>
      <dsp:spPr>
        <a:xfrm>
          <a:off x="516582" y="1928250"/>
          <a:ext cx="2854023" cy="4944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b-LU" sz="2000" kern="1200" dirty="0"/>
            <a:t>Philosophie</a:t>
          </a:r>
          <a:endParaRPr lang="de-DE" sz="2000" kern="1200" dirty="0"/>
        </a:p>
      </dsp:txBody>
      <dsp:txXfrm>
        <a:off x="531065" y="1942733"/>
        <a:ext cx="2825057" cy="465524"/>
      </dsp:txXfrm>
    </dsp:sp>
    <dsp:sp modelId="{0B59680E-3F45-492B-BACF-D32BB539CA61}">
      <dsp:nvSpPr>
        <dsp:cNvPr id="0" name=""/>
        <dsp:cNvSpPr/>
      </dsp:nvSpPr>
      <dsp:spPr>
        <a:xfrm>
          <a:off x="3839530" y="104091"/>
          <a:ext cx="3490348" cy="494490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b-LU" sz="2800" kern="1200" dirty="0"/>
            <a:t>Différences</a:t>
          </a:r>
          <a:endParaRPr lang="de-DE" sz="2800" kern="1200" dirty="0"/>
        </a:p>
      </dsp:txBody>
      <dsp:txXfrm>
        <a:off x="3854013" y="118574"/>
        <a:ext cx="3461382" cy="465524"/>
      </dsp:txXfrm>
    </dsp:sp>
    <dsp:sp modelId="{16D55C84-E800-4332-A506-4718457F9E35}">
      <dsp:nvSpPr>
        <dsp:cNvPr id="0" name=""/>
        <dsp:cNvSpPr/>
      </dsp:nvSpPr>
      <dsp:spPr>
        <a:xfrm>
          <a:off x="4188565" y="598581"/>
          <a:ext cx="108271" cy="893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3684"/>
              </a:lnTo>
              <a:lnTo>
                <a:pt x="108271" y="8936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9B6378-90A5-415A-83E9-DE51F2A6F788}">
      <dsp:nvSpPr>
        <dsp:cNvPr id="0" name=""/>
        <dsp:cNvSpPr/>
      </dsp:nvSpPr>
      <dsp:spPr>
        <a:xfrm>
          <a:off x="4296837" y="765051"/>
          <a:ext cx="3649677" cy="14544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b-LU" sz="1600" kern="1200" dirty="0"/>
            <a:t>Mathématiques (5h)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b-LU" sz="1600" kern="1200" dirty="0"/>
            <a:t>Economie politique (4h)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b-LU" sz="1600" kern="1200" dirty="0"/>
            <a:t>Economie gestion (4h)</a:t>
          </a:r>
          <a:endParaRPr lang="de-DE" sz="1600" kern="1200" dirty="0"/>
        </a:p>
      </dsp:txBody>
      <dsp:txXfrm>
        <a:off x="4339436" y="807650"/>
        <a:ext cx="3564479" cy="1369231"/>
      </dsp:txXfrm>
    </dsp:sp>
    <dsp:sp modelId="{86C87E98-6C20-4B42-BC66-95460393F250}">
      <dsp:nvSpPr>
        <dsp:cNvPr id="0" name=""/>
        <dsp:cNvSpPr/>
      </dsp:nvSpPr>
      <dsp:spPr>
        <a:xfrm>
          <a:off x="4188565" y="598581"/>
          <a:ext cx="99394" cy="28589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58921"/>
              </a:lnTo>
              <a:lnTo>
                <a:pt x="99394" y="28589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89F0B6-B4A1-4EFA-9076-78EB38A421B7}">
      <dsp:nvSpPr>
        <dsp:cNvPr id="0" name=""/>
        <dsp:cNvSpPr/>
      </dsp:nvSpPr>
      <dsp:spPr>
        <a:xfrm>
          <a:off x="4287960" y="2358580"/>
          <a:ext cx="3649677" cy="21978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b-LU" sz="1600" kern="1200" dirty="0"/>
            <a:t>Mathématiques (3h)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b-LU" sz="1600" kern="1200" dirty="0"/>
            <a:t>Economie politique (2h)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b-LU" sz="1600" kern="1200" dirty="0"/>
            <a:t>Sciences sociales (4h)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b-LU" sz="1600" kern="1200" dirty="0"/>
            <a:t>Géographie (2h)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b-LU" sz="1600" kern="1200" dirty="0"/>
            <a:t>Éducation artistique (2h)</a:t>
          </a:r>
          <a:endParaRPr lang="de-DE" sz="1600" kern="1200" dirty="0"/>
        </a:p>
      </dsp:txBody>
      <dsp:txXfrm>
        <a:off x="4352333" y="2422953"/>
        <a:ext cx="3520931" cy="20690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L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B1B1C7-C2B5-470C-B2EA-0023AA90345A}" type="datetimeFigureOut">
              <a:rPr lang="fr-FR" smtClean="0"/>
              <a:pPr/>
              <a:t>09/03/2021</a:t>
            </a:fld>
            <a:endParaRPr lang="fr-L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L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A42F01-489A-44D7-9DEB-52406C1B3984}" type="slidenum">
              <a:rPr lang="fr-LU" smtClean="0"/>
              <a:pPr/>
              <a:t>‹#›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1593472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L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7EC698-72DC-4169-AA98-559DE042D817}" type="datetimeFigureOut">
              <a:rPr lang="fr-LU" smtClean="0"/>
              <a:t>09/03/2021</a:t>
            </a:fld>
            <a:endParaRPr lang="fr-L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L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L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2C21EE-4293-458E-9129-9138DA63BEA5}" type="slidenum">
              <a:rPr lang="fr-LU" smtClean="0"/>
              <a:t>‹#›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2837226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57780-CF46-4398-BA9A-DB9B6170B2F1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57780-CF46-4398-BA9A-DB9B6170B2F1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57780-CF46-4398-BA9A-DB9B6170B2F1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57780-CF46-4398-BA9A-DB9B6170B2F1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L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L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72BA27-3368-4D9B-BE60-79AC3BB37B15}" type="datetimeFigureOut">
              <a:rPr lang="fr-FR" smtClean="0"/>
              <a:pPr>
                <a:defRPr/>
              </a:pPr>
              <a:t>09/03/2021</a:t>
            </a:fld>
            <a:endParaRPr lang="fr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1210A-EEA5-4BD4-97EC-0CFA859615A1}" type="slidenum">
              <a:rPr lang="fr-LU" smtClean="0"/>
              <a:pPr>
                <a:defRPr/>
              </a:pPr>
              <a:t>‹#›</a:t>
            </a:fld>
            <a:endParaRPr lang="fr-L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L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0F16B4-C0F9-4288-A603-9069D37D9C1A}" type="datetimeFigureOut">
              <a:rPr lang="fr-FR" smtClean="0"/>
              <a:pPr>
                <a:defRPr/>
              </a:pPr>
              <a:t>09/03/2021</a:t>
            </a:fld>
            <a:endParaRPr lang="fr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FE696C-C349-49CC-9635-480E2BE2BC73}" type="slidenum">
              <a:rPr lang="fr-LU" smtClean="0"/>
              <a:pPr>
                <a:defRPr/>
              </a:pPr>
              <a:t>‹#›</a:t>
            </a:fld>
            <a:endParaRPr lang="fr-L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L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01356F-30DF-4D6C-A544-8865F983035E}" type="datetimeFigureOut">
              <a:rPr lang="fr-FR" smtClean="0"/>
              <a:pPr>
                <a:defRPr/>
              </a:pPr>
              <a:t>09/03/2021</a:t>
            </a:fld>
            <a:endParaRPr lang="fr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219FC1-05F7-4ED0-9A04-42142BC8288A}" type="slidenum">
              <a:rPr lang="fr-LU" smtClean="0"/>
              <a:pPr>
                <a:defRPr/>
              </a:pPr>
              <a:t>‹#›</a:t>
            </a:fld>
            <a:endParaRPr lang="fr-L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L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CDAEBB-EA9C-4845-BD87-F19730E7D298}" type="datetimeFigureOut">
              <a:rPr lang="fr-FR" smtClean="0"/>
              <a:pPr>
                <a:defRPr/>
              </a:pPr>
              <a:t>09/03/2021</a:t>
            </a:fld>
            <a:endParaRPr lang="fr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DC5E7-976B-4A50-8A10-AD3A17E40289}" type="slidenum">
              <a:rPr lang="fr-LU" smtClean="0"/>
              <a:pPr>
                <a:defRPr/>
              </a:pPr>
              <a:t>‹#›</a:t>
            </a:fld>
            <a:endParaRPr lang="fr-L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L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6D84CC-092D-4D2C-9AEB-EC9B4047A113}" type="datetimeFigureOut">
              <a:rPr lang="fr-FR" smtClean="0"/>
              <a:pPr>
                <a:defRPr/>
              </a:pPr>
              <a:t>09/03/2021</a:t>
            </a:fld>
            <a:endParaRPr lang="fr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7B6AFF-76E8-4CB8-9D28-6DC2C2D0B64F}" type="slidenum">
              <a:rPr lang="fr-LU" smtClean="0"/>
              <a:pPr>
                <a:defRPr/>
              </a:pPr>
              <a:t>‹#›</a:t>
            </a:fld>
            <a:endParaRPr lang="fr-L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L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20E121-51D6-483F-A2D1-5EF8558F30A0}" type="datetimeFigureOut">
              <a:rPr lang="fr-FR" smtClean="0"/>
              <a:pPr>
                <a:defRPr/>
              </a:pPr>
              <a:t>09/03/2021</a:t>
            </a:fld>
            <a:endParaRPr lang="fr-L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L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84020B-C70F-4288-A73D-9DE6B28DC47B}" type="slidenum">
              <a:rPr lang="fr-LU" smtClean="0"/>
              <a:pPr>
                <a:defRPr/>
              </a:pPr>
              <a:t>‹#›</a:t>
            </a:fld>
            <a:endParaRPr lang="fr-L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L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D1D621-464D-451C-889A-20DF80EC01E1}" type="datetimeFigureOut">
              <a:rPr lang="fr-FR" smtClean="0"/>
              <a:pPr>
                <a:defRPr/>
              </a:pPr>
              <a:t>09/03/2021</a:t>
            </a:fld>
            <a:endParaRPr lang="fr-L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L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29543-1CB4-49F2-BD5A-CAC2CED43456}" type="slidenum">
              <a:rPr lang="fr-LU" smtClean="0"/>
              <a:pPr>
                <a:defRPr/>
              </a:pPr>
              <a:t>‹#›</a:t>
            </a:fld>
            <a:endParaRPr lang="fr-L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L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3A72EC-68D2-4538-9C9B-9D16DB694C8C}" type="datetimeFigureOut">
              <a:rPr lang="fr-FR" smtClean="0"/>
              <a:pPr>
                <a:defRPr/>
              </a:pPr>
              <a:t>09/03/2021</a:t>
            </a:fld>
            <a:endParaRPr lang="fr-L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L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C18B6-AF53-4EEC-A510-E7C7E433403F}" type="slidenum">
              <a:rPr lang="fr-LU" smtClean="0"/>
              <a:pPr>
                <a:defRPr/>
              </a:pPr>
              <a:t>‹#›</a:t>
            </a:fld>
            <a:endParaRPr lang="fr-L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5B59E2-D5AF-44EF-AF55-0C9D35041552}" type="datetimeFigureOut">
              <a:rPr lang="fr-FR" smtClean="0"/>
              <a:pPr>
                <a:defRPr/>
              </a:pPr>
              <a:t>09/03/2021</a:t>
            </a:fld>
            <a:endParaRPr lang="fr-L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L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0DCBB-80AB-440A-8CCC-B459C82E7DF9}" type="slidenum">
              <a:rPr lang="fr-LU" smtClean="0"/>
              <a:pPr>
                <a:defRPr/>
              </a:pPr>
              <a:t>‹#›</a:t>
            </a:fld>
            <a:endParaRPr lang="fr-L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L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26F0F9-8813-47EE-AED6-E7A21C6BFC40}" type="datetimeFigureOut">
              <a:rPr lang="fr-FR" smtClean="0"/>
              <a:pPr>
                <a:defRPr/>
              </a:pPr>
              <a:t>09/03/2021</a:t>
            </a:fld>
            <a:endParaRPr lang="fr-L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L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1F3AD-CA87-4A8E-BB74-D3E953D0B929}" type="slidenum">
              <a:rPr lang="fr-LU" smtClean="0"/>
              <a:pPr>
                <a:defRPr/>
              </a:pPr>
              <a:t>‹#›</a:t>
            </a:fld>
            <a:endParaRPr lang="fr-L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L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L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903B52-8CAA-484A-A951-FC3CC08A9E74}" type="datetimeFigureOut">
              <a:rPr lang="fr-FR" smtClean="0"/>
              <a:pPr>
                <a:defRPr/>
              </a:pPr>
              <a:t>09/03/2021</a:t>
            </a:fld>
            <a:endParaRPr lang="fr-L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L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0A048E-13AA-4A68-AF9D-77B81A2461DA}" type="slidenum">
              <a:rPr lang="fr-LU" smtClean="0"/>
              <a:pPr>
                <a:defRPr/>
              </a:pPr>
              <a:t>‹#›</a:t>
            </a:fld>
            <a:endParaRPr lang="fr-L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L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62E43BA-3104-4195-AC6B-CB21B25C7A06}" type="datetimeFigureOut">
              <a:rPr lang="fr-FR" smtClean="0"/>
              <a:pPr>
                <a:defRPr/>
              </a:pPr>
              <a:t>09/03/2021</a:t>
            </a:fld>
            <a:endParaRPr lang="fr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D90C910-0C44-482B-892B-ED07FA2C9828}" type="slidenum">
              <a:rPr lang="fr-LU" smtClean="0"/>
              <a:pPr>
                <a:defRPr/>
              </a:pPr>
              <a:t>‹#›</a:t>
            </a:fld>
            <a:endParaRPr lang="fr-L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2376" y="1196752"/>
            <a:ext cx="7772400" cy="1872208"/>
          </a:xfrm>
        </p:spPr>
        <p:txBody>
          <a:bodyPr/>
          <a:lstStyle/>
          <a:p>
            <a:pPr algn="ctr"/>
            <a:r>
              <a:rPr lang="lb-LU" dirty="0">
                <a:solidFill>
                  <a:srgbClr val="0070C0"/>
                </a:solidFill>
              </a:rPr>
              <a:t>Présentation des sections D et G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14282" y="3714752"/>
            <a:ext cx="8715436" cy="1752600"/>
          </a:xfrm>
        </p:spPr>
        <p:txBody>
          <a:bodyPr>
            <a:noAutofit/>
          </a:bodyPr>
          <a:lstStyle/>
          <a:p>
            <a:pPr marL="514350" indent="-514350" algn="ctr">
              <a:lnSpc>
                <a:spcPct val="200000"/>
              </a:lnSpc>
            </a:pPr>
            <a:r>
              <a:rPr lang="lb-LU" sz="2500" dirty="0">
                <a:latin typeface="Comic Sans MS" pitchFamily="66" charset="0"/>
              </a:rPr>
              <a:t>Section D: Sciences économiques - Mathématiques</a:t>
            </a:r>
          </a:p>
          <a:p>
            <a:pPr marL="514350" indent="-514350" algn="ctr">
              <a:lnSpc>
                <a:spcPct val="200000"/>
              </a:lnSpc>
            </a:pPr>
            <a:r>
              <a:rPr lang="lb-LU" sz="2500" dirty="0">
                <a:latin typeface="Comic Sans MS" pitchFamily="66" charset="0"/>
              </a:rPr>
              <a:t>Section G: Sciences humaines et sociales</a:t>
            </a:r>
            <a:endParaRPr lang="de-DE" sz="2500" dirty="0">
              <a:latin typeface="Comic Sans MS" pitchFamily="66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571500" y="571501"/>
            <a:ext cx="7772400" cy="1129308"/>
          </a:xfrm>
          <a:solidFill>
            <a:schemeClr val="accent5">
              <a:lumMod val="60000"/>
              <a:lumOff val="40000"/>
            </a:schemeClr>
          </a:solidFill>
          <a:ln>
            <a:solidFill>
              <a:srgbClr val="002060"/>
            </a:solidFill>
            <a:prstDash val="solid"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bliqueBottomLef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/>
          <a:p>
            <a:r>
              <a:rPr lang="fr-LU" sz="3600" dirty="0" err="1"/>
              <a:t>Beruffsaussichten</a:t>
            </a:r>
            <a:r>
              <a:rPr lang="fr-LU" sz="3600" dirty="0"/>
              <a:t> </a:t>
            </a:r>
            <a:r>
              <a:rPr lang="fr-LU" sz="3600" dirty="0" err="1"/>
              <a:t>matt</a:t>
            </a:r>
            <a:r>
              <a:rPr lang="fr-LU" sz="3600" dirty="0"/>
              <a:t> enger 1 D</a:t>
            </a:r>
            <a:br>
              <a:rPr lang="fr-LU" sz="3600" dirty="0"/>
            </a:br>
            <a:r>
              <a:rPr lang="fr-LU" sz="3600" dirty="0"/>
              <a:t>SCIENCES ÉCONOMIQUES - MATHÉMATIQUES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2643188"/>
            <a:ext cx="7344816" cy="337810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T w="139700" prst="cross"/>
          </a:sp3d>
        </p:spPr>
        <p:txBody>
          <a:bodyPr/>
          <a:lstStyle/>
          <a:p>
            <a:pPr algn="l">
              <a:buFont typeface="Arial" charset="0"/>
              <a:buChar char="•"/>
            </a:pPr>
            <a:r>
              <a:rPr lang="fr-LU" dirty="0" err="1">
                <a:solidFill>
                  <a:schemeClr val="accent1">
                    <a:lumMod val="75000"/>
                  </a:schemeClr>
                </a:solidFill>
              </a:rPr>
              <a:t>Universitéit</a:t>
            </a:r>
            <a:r>
              <a:rPr lang="fr-LU" dirty="0">
                <a:solidFill>
                  <a:srgbClr val="898989"/>
                </a:solidFill>
              </a:rPr>
              <a:t> : </a:t>
            </a:r>
            <a:r>
              <a:rPr lang="fr-LU" sz="2800" dirty="0">
                <a:solidFill>
                  <a:srgbClr val="898989"/>
                </a:solidFill>
              </a:rPr>
              <a:t>	</a:t>
            </a:r>
            <a:r>
              <a:rPr lang="fr-LU" sz="1800" dirty="0" err="1">
                <a:solidFill>
                  <a:schemeClr val="tx1"/>
                </a:solidFill>
              </a:rPr>
              <a:t>Economiestudien</a:t>
            </a:r>
            <a:r>
              <a:rPr lang="fr-LU" sz="1800" dirty="0">
                <a:solidFill>
                  <a:schemeClr val="tx1"/>
                </a:solidFill>
              </a:rPr>
              <a:t>, Droit, 					</a:t>
            </a:r>
            <a:r>
              <a:rPr lang="fr-LU" sz="1800" dirty="0" err="1">
                <a:solidFill>
                  <a:schemeClr val="tx1"/>
                </a:solidFill>
              </a:rPr>
              <a:t>Politikwëssenschaften</a:t>
            </a:r>
            <a:r>
              <a:rPr lang="fr-LU" sz="1800" dirty="0">
                <a:solidFill>
                  <a:schemeClr val="tx1"/>
                </a:solidFill>
              </a:rPr>
              <a:t>, </a:t>
            </a:r>
            <a:r>
              <a:rPr lang="fr-LU" sz="1800" dirty="0" err="1">
                <a:solidFill>
                  <a:schemeClr val="tx1"/>
                </a:solidFill>
              </a:rPr>
              <a:t>Finanzen</a:t>
            </a:r>
            <a:r>
              <a:rPr lang="fr-LU" sz="1800" dirty="0">
                <a:solidFill>
                  <a:schemeClr val="tx1"/>
                </a:solidFill>
              </a:rPr>
              <a:t>,				</a:t>
            </a:r>
            <a:r>
              <a:rPr lang="fr-LU" sz="1800" dirty="0" err="1">
                <a:solidFill>
                  <a:schemeClr val="tx1"/>
                </a:solidFill>
              </a:rPr>
              <a:t>Economiesprofesser</a:t>
            </a:r>
            <a:r>
              <a:rPr lang="fr-LU" sz="1800" dirty="0">
                <a:solidFill>
                  <a:schemeClr val="tx1"/>
                </a:solidFill>
              </a:rPr>
              <a:t>, Management, 				etc..</a:t>
            </a:r>
          </a:p>
          <a:p>
            <a:pPr algn="l">
              <a:buFont typeface="Arial" charset="0"/>
              <a:buChar char="•"/>
            </a:pPr>
            <a:r>
              <a:rPr lang="fr-LU" dirty="0" err="1">
                <a:solidFill>
                  <a:schemeClr val="accent1">
                    <a:lumMod val="75000"/>
                  </a:schemeClr>
                </a:solidFill>
              </a:rPr>
              <a:t>Technesch</a:t>
            </a:r>
            <a:r>
              <a:rPr lang="fr-L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LU" dirty="0" err="1">
                <a:solidFill>
                  <a:schemeClr val="accent1">
                    <a:lumMod val="75000"/>
                  </a:schemeClr>
                </a:solidFill>
              </a:rPr>
              <a:t>Héichschoul</a:t>
            </a:r>
            <a:r>
              <a:rPr lang="fr-LU" dirty="0">
                <a:solidFill>
                  <a:schemeClr val="accent1">
                    <a:lumMod val="75000"/>
                  </a:schemeClr>
                </a:solidFill>
              </a:rPr>
              <a:t> : </a:t>
            </a:r>
          </a:p>
          <a:p>
            <a:pPr algn="l"/>
            <a:r>
              <a:rPr lang="fr-LU" sz="1800" dirty="0">
                <a:solidFill>
                  <a:srgbClr val="898989"/>
                </a:solidFill>
              </a:rPr>
              <a:t>	</a:t>
            </a:r>
            <a:r>
              <a:rPr lang="fr-LU" sz="1800" dirty="0">
                <a:solidFill>
                  <a:schemeClr val="tx1"/>
                </a:solidFill>
              </a:rPr>
              <a:t>Economie, </a:t>
            </a:r>
            <a:r>
              <a:rPr lang="fr-LU" sz="1800" dirty="0" err="1">
                <a:solidFill>
                  <a:schemeClr val="tx1"/>
                </a:solidFill>
              </a:rPr>
              <a:t>Comptabilitéit</a:t>
            </a:r>
            <a:r>
              <a:rPr lang="fr-LU" sz="1800" dirty="0">
                <a:solidFill>
                  <a:schemeClr val="tx1"/>
                </a:solidFill>
              </a:rPr>
              <a:t>, </a:t>
            </a:r>
            <a:r>
              <a:rPr lang="fr-LU" sz="1800" dirty="0" err="1">
                <a:solidFill>
                  <a:schemeClr val="tx1"/>
                </a:solidFill>
              </a:rPr>
              <a:t>Wirtschaftsprüfer</a:t>
            </a:r>
            <a:r>
              <a:rPr lang="fr-LU" sz="1800" dirty="0">
                <a:solidFill>
                  <a:schemeClr val="tx1"/>
                </a:solidFill>
              </a:rPr>
              <a:t>, 	</a:t>
            </a:r>
            <a:r>
              <a:rPr lang="fr-LU" sz="1800" dirty="0" err="1">
                <a:solidFill>
                  <a:schemeClr val="tx1"/>
                </a:solidFill>
              </a:rPr>
              <a:t>Wirtschaftsberater</a:t>
            </a:r>
            <a:r>
              <a:rPr lang="fr-LU" sz="1800" dirty="0">
                <a:solidFill>
                  <a:schemeClr val="tx1"/>
                </a:solidFill>
              </a:rPr>
              <a:t>, Juriste, Ingénieur commercial, etc..</a:t>
            </a:r>
          </a:p>
          <a:p>
            <a:pPr algn="l">
              <a:buFont typeface="Arial" charset="0"/>
              <a:buChar char="•"/>
            </a:pPr>
            <a:r>
              <a:rPr lang="fr-LU" dirty="0" err="1">
                <a:solidFill>
                  <a:schemeClr val="accent1">
                    <a:lumMod val="75000"/>
                  </a:schemeClr>
                </a:solidFill>
              </a:rPr>
              <a:t>Redaktercarrière</a:t>
            </a:r>
            <a:r>
              <a:rPr lang="fr-LU" sz="2800" dirty="0">
                <a:solidFill>
                  <a:srgbClr val="898989"/>
                </a:solidFill>
              </a:rPr>
              <a:t> </a:t>
            </a:r>
            <a:r>
              <a:rPr lang="fr-LU" sz="2400" dirty="0" err="1">
                <a:solidFill>
                  <a:schemeClr val="tx1"/>
                </a:solidFill>
              </a:rPr>
              <a:t>beim</a:t>
            </a:r>
            <a:r>
              <a:rPr lang="fr-LU" sz="2400" dirty="0">
                <a:solidFill>
                  <a:schemeClr val="tx1"/>
                </a:solidFill>
              </a:rPr>
              <a:t> </a:t>
            </a:r>
            <a:r>
              <a:rPr lang="fr-LU" sz="2400" dirty="0" err="1">
                <a:solidFill>
                  <a:schemeClr val="tx1"/>
                </a:solidFill>
              </a:rPr>
              <a:t>Staat</a:t>
            </a:r>
            <a:r>
              <a:rPr lang="fr-LU" sz="2400" dirty="0">
                <a:solidFill>
                  <a:schemeClr val="tx1"/>
                </a:solidFill>
              </a:rPr>
              <a:t> </a:t>
            </a:r>
            <a:r>
              <a:rPr lang="fr-LU" sz="2400" dirty="0" err="1">
                <a:solidFill>
                  <a:schemeClr val="tx1"/>
                </a:solidFill>
              </a:rPr>
              <a:t>oder</a:t>
            </a:r>
            <a:r>
              <a:rPr lang="fr-LU" sz="2400" dirty="0">
                <a:solidFill>
                  <a:schemeClr val="tx1"/>
                </a:solidFill>
              </a:rPr>
              <a:t> </a:t>
            </a:r>
            <a:r>
              <a:rPr lang="fr-LU" sz="2400" dirty="0" err="1">
                <a:solidFill>
                  <a:schemeClr val="tx1"/>
                </a:solidFill>
              </a:rPr>
              <a:t>Gemeng</a:t>
            </a:r>
            <a:endParaRPr lang="fr-L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  <a:effectLst>
            <a:glow rad="139700">
              <a:schemeClr val="accent4">
                <a:satMod val="175000"/>
                <a:alpha val="40000"/>
              </a:schemeClr>
            </a:glow>
          </a:effectLst>
          <a:scene3d>
            <a:camera prst="obliqueBottomLeft"/>
            <a:lightRig rig="threePt" dir="t"/>
          </a:scene3d>
          <a:sp3d>
            <a:bevelT w="152400" h="50800" prst="softRound"/>
          </a:sp3d>
        </p:spPr>
        <p:txBody>
          <a:bodyPr>
            <a:normAutofit fontScale="90000"/>
          </a:bodyPr>
          <a:lstStyle/>
          <a:p>
            <a:r>
              <a:rPr lang="fr-LU" sz="3600" dirty="0" err="1"/>
              <a:t>Beruffsaussichten</a:t>
            </a:r>
            <a:r>
              <a:rPr lang="fr-LU" sz="3600" dirty="0"/>
              <a:t> </a:t>
            </a:r>
            <a:r>
              <a:rPr lang="fr-LU" sz="3600" dirty="0" err="1"/>
              <a:t>matt</a:t>
            </a:r>
            <a:r>
              <a:rPr lang="fr-LU" sz="3600" dirty="0"/>
              <a:t> enger 1 G</a:t>
            </a:r>
            <a:br>
              <a:rPr lang="fr-LU" sz="3600" dirty="0"/>
            </a:br>
            <a:r>
              <a:rPr lang="fr-LU" sz="3600" dirty="0"/>
              <a:t>SCIENCES HUMAINES ET SOCIALES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611188" y="2133600"/>
            <a:ext cx="8229600" cy="3197225"/>
          </a:xfrm>
          <a:solidFill>
            <a:schemeClr val="accent3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fr-LU" dirty="0" err="1">
                <a:solidFill>
                  <a:schemeClr val="folHlink"/>
                </a:solidFill>
              </a:rPr>
              <a:t>Universitéit</a:t>
            </a:r>
            <a:r>
              <a:rPr lang="fr-LU" dirty="0">
                <a:solidFill>
                  <a:schemeClr val="folHlink"/>
                </a:solidFill>
              </a:rPr>
              <a:t> :</a:t>
            </a:r>
            <a:r>
              <a:rPr lang="fr-LU" dirty="0"/>
              <a:t> 	</a:t>
            </a:r>
            <a:r>
              <a:rPr lang="fr-LU" sz="1800" dirty="0"/>
              <a:t>Jura, </a:t>
            </a:r>
            <a:r>
              <a:rPr lang="fr-LU" sz="1800" dirty="0" err="1"/>
              <a:t>Journalismus</a:t>
            </a:r>
            <a:r>
              <a:rPr lang="fr-LU" sz="1800" dirty="0"/>
              <a:t>, </a:t>
            </a:r>
            <a:r>
              <a:rPr lang="fr-LU" sz="1800" dirty="0" err="1"/>
              <a:t>Soziologie</a:t>
            </a:r>
            <a:r>
              <a:rPr lang="fr-LU" sz="1800" dirty="0"/>
              <a:t>, Psychologie, 				</a:t>
            </a:r>
            <a:r>
              <a:rPr lang="fr-LU" sz="1800" dirty="0" err="1"/>
              <a:t>Schoulméschter</a:t>
            </a:r>
            <a:r>
              <a:rPr lang="fr-LU" sz="1800" dirty="0"/>
              <a:t>, Professer (Géographie, </a:t>
            </a:r>
            <a:r>
              <a:rPr lang="fr-LU" sz="1800" dirty="0" err="1"/>
              <a:t>Geschicht</a:t>
            </a:r>
            <a:r>
              <a:rPr lang="fr-LU" sz="1800" dirty="0"/>
              <a:t> ) </a:t>
            </a:r>
            <a:r>
              <a:rPr lang="fr-LU" sz="1800" dirty="0" err="1"/>
              <a:t>etc</a:t>
            </a:r>
            <a:endParaRPr lang="fr-LU" sz="1800" dirty="0"/>
          </a:p>
          <a:p>
            <a:r>
              <a:rPr lang="fr-LU" dirty="0" err="1">
                <a:solidFill>
                  <a:schemeClr val="folHlink"/>
                </a:solidFill>
              </a:rPr>
              <a:t>Héichschoul</a:t>
            </a:r>
            <a:r>
              <a:rPr lang="fr-LU" dirty="0">
                <a:solidFill>
                  <a:schemeClr val="folHlink"/>
                </a:solidFill>
              </a:rPr>
              <a:t> :	</a:t>
            </a:r>
            <a:r>
              <a:rPr lang="fr-LU" sz="1800" dirty="0"/>
              <a:t>Assistant(e) social (e), éducateur gradué, 				</a:t>
            </a:r>
            <a:r>
              <a:rPr lang="fr-LU" sz="1800" dirty="0" err="1"/>
              <a:t>Politikwëssenschaftler</a:t>
            </a:r>
            <a:r>
              <a:rPr lang="fr-LU" sz="1800" dirty="0"/>
              <a:t>, </a:t>
            </a:r>
            <a:r>
              <a:rPr lang="fr-LU" sz="1800" dirty="0" err="1"/>
              <a:t>Pedagoge</a:t>
            </a:r>
            <a:r>
              <a:rPr lang="fr-LU" sz="1800" dirty="0"/>
              <a:t>, etc.. </a:t>
            </a:r>
          </a:p>
          <a:p>
            <a:endParaRPr lang="fr-LU" sz="1800" dirty="0"/>
          </a:p>
          <a:p>
            <a:r>
              <a:rPr lang="fr-LU" dirty="0" err="1">
                <a:solidFill>
                  <a:schemeClr val="folHlink"/>
                </a:solidFill>
              </a:rPr>
              <a:t>Redaktercarrière</a:t>
            </a:r>
            <a:r>
              <a:rPr lang="fr-LU" dirty="0">
                <a:solidFill>
                  <a:schemeClr val="folHlink"/>
                </a:solidFill>
              </a:rPr>
              <a:t> </a:t>
            </a:r>
            <a:r>
              <a:rPr lang="fr-LU" dirty="0" err="1">
                <a:solidFill>
                  <a:schemeClr val="folHlink"/>
                </a:solidFill>
              </a:rPr>
              <a:t>beim</a:t>
            </a:r>
            <a:r>
              <a:rPr lang="fr-LU" dirty="0">
                <a:solidFill>
                  <a:schemeClr val="folHlink"/>
                </a:solidFill>
              </a:rPr>
              <a:t> </a:t>
            </a:r>
            <a:r>
              <a:rPr lang="fr-LU" dirty="0" err="1">
                <a:solidFill>
                  <a:schemeClr val="folHlink"/>
                </a:solidFill>
              </a:rPr>
              <a:t>Staat</a:t>
            </a:r>
            <a:r>
              <a:rPr lang="fr-LU" dirty="0">
                <a:solidFill>
                  <a:schemeClr val="folHlink"/>
                </a:solidFill>
              </a:rPr>
              <a:t> </a:t>
            </a:r>
            <a:r>
              <a:rPr lang="fr-LU" dirty="0" err="1">
                <a:solidFill>
                  <a:schemeClr val="folHlink"/>
                </a:solidFill>
              </a:rPr>
              <a:t>oder</a:t>
            </a:r>
            <a:r>
              <a:rPr lang="fr-LU" dirty="0">
                <a:solidFill>
                  <a:schemeClr val="folHlink"/>
                </a:solidFill>
              </a:rPr>
              <a:t> </a:t>
            </a:r>
            <a:r>
              <a:rPr lang="fr-LU" dirty="0" err="1">
                <a:solidFill>
                  <a:schemeClr val="folHlink"/>
                </a:solidFill>
              </a:rPr>
              <a:t>Gemeng</a:t>
            </a:r>
            <a:endParaRPr lang="fr-LU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lb-LU" dirty="0">
                <a:solidFill>
                  <a:srgbClr val="FF0000"/>
                </a:solidFill>
              </a:rPr>
              <a:t>3 D/G</a:t>
            </a:r>
            <a:endParaRPr lang="de-DE" dirty="0">
              <a:solidFill>
                <a:srgbClr val="FF0000"/>
              </a:solidFill>
            </a:endParaRP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500063" y="1214438"/>
          <a:ext cx="8183562" cy="468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lb-LU" dirty="0">
                <a:solidFill>
                  <a:srgbClr val="FF0000"/>
                </a:solidFill>
              </a:rPr>
              <a:t>2 D/G</a:t>
            </a:r>
            <a:endParaRPr lang="de-DE" dirty="0">
              <a:solidFill>
                <a:srgbClr val="FF0000"/>
              </a:solidFill>
            </a:endParaRP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500063" y="1214438"/>
          <a:ext cx="8183562" cy="468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6" name="Gerade Verbindung mit Pfeil 5"/>
          <p:cNvCxnSpPr/>
          <p:nvPr/>
        </p:nvCxnSpPr>
        <p:spPr>
          <a:xfrm flipV="1">
            <a:off x="4429124" y="4857760"/>
            <a:ext cx="50006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/>
          <p:cNvCxnSpPr/>
          <p:nvPr/>
        </p:nvCxnSpPr>
        <p:spPr>
          <a:xfrm>
            <a:off x="4429124" y="5214950"/>
            <a:ext cx="50006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 rot="16200000" flipH="1">
            <a:off x="4393405" y="5250669"/>
            <a:ext cx="50006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5000628" y="4714884"/>
            <a:ext cx="3214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b-LU" sz="1600" dirty="0"/>
              <a:t>Comptabilité</a:t>
            </a:r>
            <a:endParaRPr lang="de-DE" sz="1600" dirty="0"/>
          </a:p>
        </p:txBody>
      </p:sp>
      <p:sp>
        <p:nvSpPr>
          <p:cNvPr id="15" name="Textfeld 14"/>
          <p:cNvSpPr txBox="1"/>
          <p:nvPr/>
        </p:nvSpPr>
        <p:spPr>
          <a:xfrm>
            <a:off x="5000628" y="5143512"/>
            <a:ext cx="37147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b-LU" sz="1600" dirty="0"/>
              <a:t>Mathématiques financières</a:t>
            </a:r>
            <a:endParaRPr lang="de-DE" sz="1600" dirty="0"/>
          </a:p>
        </p:txBody>
      </p:sp>
      <p:sp>
        <p:nvSpPr>
          <p:cNvPr id="16" name="Textfeld 15"/>
          <p:cNvSpPr txBox="1"/>
          <p:nvPr/>
        </p:nvSpPr>
        <p:spPr>
          <a:xfrm>
            <a:off x="5000628" y="5572140"/>
            <a:ext cx="3214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b-LU" sz="1600" dirty="0"/>
              <a:t>Droit</a:t>
            </a:r>
            <a:endParaRPr lang="de-DE" sz="1600" dirty="0"/>
          </a:p>
        </p:txBody>
      </p:sp>
      <p:cxnSp>
        <p:nvCxnSpPr>
          <p:cNvPr id="11" name="Gerade Verbindung mit Pfeil 9"/>
          <p:cNvCxnSpPr/>
          <p:nvPr/>
        </p:nvCxnSpPr>
        <p:spPr>
          <a:xfrm>
            <a:off x="4499992" y="5301208"/>
            <a:ext cx="144016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5"/>
          <p:cNvSpPr txBox="1"/>
          <p:nvPr/>
        </p:nvSpPr>
        <p:spPr>
          <a:xfrm>
            <a:off x="5004048" y="6021288"/>
            <a:ext cx="3214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b-LU" sz="1600" dirty="0"/>
              <a:t>Marketing</a:t>
            </a:r>
            <a:endParaRPr lang="de-DE" sz="1600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lb-LU" dirty="0">
                <a:solidFill>
                  <a:srgbClr val="FF0000"/>
                </a:solidFill>
              </a:rPr>
              <a:t>1 D/G</a:t>
            </a:r>
            <a:endParaRPr lang="de-DE" dirty="0">
              <a:solidFill>
                <a:srgbClr val="FF0000"/>
              </a:solidFill>
            </a:endParaRP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9000954"/>
              </p:ext>
            </p:extLst>
          </p:nvPr>
        </p:nvGraphicFramePr>
        <p:xfrm>
          <a:off x="500063" y="1214438"/>
          <a:ext cx="8183562" cy="468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extfeld 10"/>
          <p:cNvSpPr txBox="1"/>
          <p:nvPr/>
        </p:nvSpPr>
        <p:spPr>
          <a:xfrm>
            <a:off x="4071934" y="2357430"/>
            <a:ext cx="5000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b-LU" sz="4400" dirty="0"/>
              <a:t>D</a:t>
            </a:r>
            <a:endParaRPr lang="de-DE" sz="4400" dirty="0"/>
          </a:p>
        </p:txBody>
      </p:sp>
      <p:sp>
        <p:nvSpPr>
          <p:cNvPr id="12" name="Textfeld 11"/>
          <p:cNvSpPr txBox="1"/>
          <p:nvPr/>
        </p:nvSpPr>
        <p:spPr>
          <a:xfrm>
            <a:off x="4071934" y="4214818"/>
            <a:ext cx="5000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b-LU" sz="4400" dirty="0"/>
              <a:t>G</a:t>
            </a:r>
            <a:endParaRPr lang="de-DE" sz="4400" dirty="0"/>
          </a:p>
        </p:txBody>
      </p:sp>
      <p:sp>
        <p:nvSpPr>
          <p:cNvPr id="13" name="Geschweifte Klammer rechts 12"/>
          <p:cNvSpPr/>
          <p:nvPr/>
        </p:nvSpPr>
        <p:spPr>
          <a:xfrm>
            <a:off x="7929586" y="2500306"/>
            <a:ext cx="142876" cy="7858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8001024" y="2714620"/>
            <a:ext cx="642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b-LU" sz="1600" dirty="0"/>
              <a:t>8h</a:t>
            </a:r>
            <a:endParaRPr lang="de-DE" sz="1600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CCFF99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4" name="Rectangle 2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fr-LU" dirty="0"/>
              <a:t>Spezifesch Fächer  D et G</a:t>
            </a:r>
            <a:br>
              <a:rPr lang="fr-LU" dirty="0"/>
            </a:br>
            <a:r>
              <a:rPr lang="fr-LU" sz="2400" dirty="0"/>
              <a:t>économie</a:t>
            </a:r>
            <a:endParaRPr lang="en-US" sz="2400" dirty="0"/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468313" y="1628800"/>
            <a:ext cx="8229600" cy="4464496"/>
          </a:xfrm>
          <a:prstGeom prst="rect">
            <a:avLst/>
          </a:prstGeom>
          <a:solidFill>
            <a:srgbClr val="CCFF99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LU" sz="2400" dirty="0"/>
              <a:t>3 D/G	sciences éco. et soc.	3 leçons </a:t>
            </a:r>
            <a:r>
              <a:rPr lang="fr-LU" sz="1800" dirty="0"/>
              <a:t>coeff. 4</a:t>
            </a:r>
            <a:br>
              <a:rPr lang="fr-LU" sz="1800" dirty="0"/>
            </a:br>
            <a:r>
              <a:rPr lang="fr-LU" sz="2400" dirty="0"/>
              <a:t>		</a:t>
            </a:r>
            <a:endParaRPr lang="fr-LU" sz="1800" dirty="0"/>
          </a:p>
          <a:p>
            <a:r>
              <a:rPr lang="fr-LU" sz="2400" dirty="0"/>
              <a:t>2 D/G 	économie politique 	2 leçons </a:t>
            </a:r>
            <a:r>
              <a:rPr lang="fr-LU" sz="1800" dirty="0"/>
              <a:t>D:coeff 3; G:coeff 2</a:t>
            </a:r>
            <a:r>
              <a:rPr lang="fr-LU" sz="2400" dirty="0"/>
              <a:t>		économie de gestion	4 leçons</a:t>
            </a:r>
            <a:r>
              <a:rPr lang="fr-LU" sz="1800" dirty="0"/>
              <a:t> D:coeff 4; G:coeff 4</a:t>
            </a:r>
            <a:r>
              <a:rPr lang="fr-LU" sz="2400" dirty="0"/>
              <a:t>		</a:t>
            </a:r>
          </a:p>
          <a:p>
            <a:r>
              <a:rPr lang="fr-LU" sz="2400" dirty="0"/>
              <a:t>1 D		économie politique	4 leçons </a:t>
            </a:r>
            <a:r>
              <a:rPr lang="fr-LU" sz="1800" dirty="0"/>
              <a:t>coeff. 4</a:t>
            </a:r>
            <a:br>
              <a:rPr lang="fr-LU" sz="2400" dirty="0"/>
            </a:br>
            <a:r>
              <a:rPr lang="fr-LU" sz="2400" dirty="0"/>
              <a:t>		économie de gestion	4 leçons </a:t>
            </a:r>
            <a:r>
              <a:rPr lang="fr-LU" sz="1800" dirty="0"/>
              <a:t>coeff. 3</a:t>
            </a:r>
          </a:p>
          <a:p>
            <a:pPr lvl="5"/>
            <a:r>
              <a:rPr lang="fr-LU" sz="1200" dirty="0"/>
              <a:t>Sociétés commerciales: 2 leçons</a:t>
            </a:r>
          </a:p>
          <a:p>
            <a:pPr lvl="5"/>
            <a:r>
              <a:rPr lang="fr-LU" sz="1200" dirty="0"/>
              <a:t>Statistiques et probabilités: 2 leçons</a:t>
            </a:r>
            <a:endParaRPr lang="en-US" sz="1200" dirty="0"/>
          </a:p>
          <a:p>
            <a:pPr lvl="5"/>
            <a:endParaRPr lang="fr-LU" sz="1200" dirty="0"/>
          </a:p>
          <a:p>
            <a:r>
              <a:rPr lang="fr-LU" sz="2400" dirty="0"/>
              <a:t>1 G		économie politique 	2 leçons </a:t>
            </a:r>
            <a:r>
              <a:rPr lang="fr-LU" sz="1800" dirty="0"/>
              <a:t>coeff. 2</a:t>
            </a:r>
          </a:p>
          <a:p>
            <a:pPr marL="1828800" lvl="4" indent="0">
              <a:buNone/>
            </a:pPr>
            <a:r>
              <a:rPr lang="fr-LU" sz="2400" dirty="0"/>
              <a:t>sciences sociales	4 leçons </a:t>
            </a:r>
            <a:r>
              <a:rPr lang="fr-LU" sz="1800" dirty="0"/>
              <a:t>coeff. 4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59843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fr-LU" dirty="0"/>
              <a:t>Spezifesch Fächer  G </a:t>
            </a:r>
            <a:r>
              <a:rPr lang="fr-LU" dirty="0">
                <a:solidFill>
                  <a:srgbClr val="FF0000"/>
                </a:solidFill>
              </a:rPr>
              <a:t>(et D)</a:t>
            </a:r>
            <a:br>
              <a:rPr lang="fr-LU" dirty="0"/>
            </a:br>
            <a:r>
              <a:rPr lang="fr-LU" sz="2400" dirty="0"/>
              <a:t>histoire et géographie</a:t>
            </a:r>
            <a:endParaRPr lang="en-US" sz="2400" dirty="0"/>
          </a:p>
        </p:txBody>
      </p:sp>
      <p:sp>
        <p:nvSpPr>
          <p:cNvPr id="17411" name="Rectangle 3"/>
          <p:cNvSpPr>
            <a:spLocks noGrp="1"/>
          </p:cNvSpPr>
          <p:nvPr>
            <p:ph idx="1"/>
          </p:nvPr>
        </p:nvSpPr>
        <p:spPr>
          <a:xfrm>
            <a:off x="468313" y="2060575"/>
            <a:ext cx="8229600" cy="3413125"/>
          </a:xfrm>
          <a:solidFill>
            <a:srgbClr val="CCFF99"/>
          </a:solidFill>
        </p:spPr>
        <p:txBody>
          <a:bodyPr/>
          <a:lstStyle/>
          <a:p>
            <a:r>
              <a:rPr lang="fr-LU" sz="2400" dirty="0"/>
              <a:t>3 G		histoire </a:t>
            </a:r>
            <a:r>
              <a:rPr lang="fr-LU" sz="2400" dirty="0">
                <a:solidFill>
                  <a:srgbClr val="FF0000"/>
                </a:solidFill>
              </a:rPr>
              <a:t>(D aussi)</a:t>
            </a:r>
            <a:r>
              <a:rPr lang="fr-LU" sz="2400" dirty="0"/>
              <a:t>	2 leçons </a:t>
            </a:r>
            <a:r>
              <a:rPr lang="fr-LU" sz="1800" dirty="0"/>
              <a:t>coeff. 2</a:t>
            </a:r>
            <a:br>
              <a:rPr lang="fr-LU" sz="1800" dirty="0"/>
            </a:br>
            <a:r>
              <a:rPr lang="fr-LU" sz="2400" dirty="0"/>
              <a:t>		géographie 		2 leçons </a:t>
            </a:r>
            <a:r>
              <a:rPr lang="fr-LU" sz="1800" dirty="0" err="1"/>
              <a:t>coeff</a:t>
            </a:r>
            <a:r>
              <a:rPr lang="fr-LU" sz="1800" dirty="0"/>
              <a:t>. 2</a:t>
            </a:r>
            <a:br>
              <a:rPr lang="fr-LU" sz="1800" dirty="0"/>
            </a:br>
            <a:endParaRPr lang="fr-LU" sz="1800" dirty="0"/>
          </a:p>
          <a:p>
            <a:r>
              <a:rPr lang="fr-LU" sz="2400" dirty="0"/>
              <a:t>2 G 		instruction civique 	1 leçon</a:t>
            </a:r>
            <a:br>
              <a:rPr lang="fr-LU" sz="2400" dirty="0"/>
            </a:br>
            <a:r>
              <a:rPr lang="fr-LU" sz="2400" dirty="0">
                <a:solidFill>
                  <a:srgbClr val="FF0000"/>
                </a:solidFill>
              </a:rPr>
              <a:t>(D pareil)</a:t>
            </a:r>
            <a:r>
              <a:rPr lang="fr-LU" sz="2400" dirty="0"/>
              <a:t>	histoire		2 leçons</a:t>
            </a:r>
            <a:br>
              <a:rPr lang="fr-LU" sz="2400" dirty="0"/>
            </a:br>
            <a:r>
              <a:rPr lang="fr-LU" sz="2400" dirty="0"/>
              <a:t>		géographie		2 leçons</a:t>
            </a:r>
          </a:p>
          <a:p>
            <a:r>
              <a:rPr lang="fr-LU" sz="2400" dirty="0"/>
              <a:t>1 G		géographie		2 leçons</a:t>
            </a:r>
            <a:br>
              <a:rPr lang="fr-LU" sz="2400" dirty="0"/>
            </a:br>
            <a:r>
              <a:rPr lang="fr-LU" sz="2400" dirty="0"/>
              <a:t>		histoire (</a:t>
            </a:r>
            <a:r>
              <a:rPr lang="fr-LU" sz="2400" dirty="0">
                <a:solidFill>
                  <a:srgbClr val="FF0000"/>
                </a:solidFill>
              </a:rPr>
              <a:t>D aussi)</a:t>
            </a:r>
            <a:r>
              <a:rPr lang="fr-LU" sz="2400" dirty="0"/>
              <a:t>	2 leçons</a:t>
            </a:r>
            <a:endParaRPr lang="en-US" sz="2400" dirty="0"/>
          </a:p>
        </p:txBody>
      </p:sp>
      <p:sp>
        <p:nvSpPr>
          <p:cNvPr id="17413" name="AutoShape 5"/>
          <p:cNvSpPr>
            <a:spLocks/>
          </p:cNvSpPr>
          <p:nvPr/>
        </p:nvSpPr>
        <p:spPr bwMode="auto">
          <a:xfrm>
            <a:off x="6300788" y="3357563"/>
            <a:ext cx="142875" cy="504825"/>
          </a:xfrm>
          <a:prstGeom prst="rightBrace">
            <a:avLst>
              <a:gd name="adj1" fmla="val 294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utoShape 6"/>
          <p:cNvSpPr>
            <a:spLocks/>
          </p:cNvSpPr>
          <p:nvPr/>
        </p:nvSpPr>
        <p:spPr bwMode="auto">
          <a:xfrm>
            <a:off x="900113" y="1773238"/>
            <a:ext cx="71437" cy="71437"/>
          </a:xfrm>
          <a:prstGeom prst="rightBrace">
            <a:avLst>
              <a:gd name="adj1" fmla="val 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AutoShape 7"/>
          <p:cNvSpPr>
            <a:spLocks/>
          </p:cNvSpPr>
          <p:nvPr/>
        </p:nvSpPr>
        <p:spPr bwMode="auto">
          <a:xfrm>
            <a:off x="6372225" y="4437063"/>
            <a:ext cx="152400" cy="554037"/>
          </a:xfrm>
          <a:prstGeom prst="rightBrace">
            <a:avLst>
              <a:gd name="adj1" fmla="val 3029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6659563" y="3357563"/>
            <a:ext cx="1152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LU"/>
              <a:t>coeff. 3</a:t>
            </a:r>
            <a:endParaRPr lang="en-US"/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6732588" y="4508500"/>
            <a:ext cx="13678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LU" dirty="0"/>
              <a:t>coeff. 3 (G)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fr-LU" dirty="0"/>
              <a:t>1 G</a:t>
            </a:r>
            <a:br>
              <a:rPr lang="fr-LU" dirty="0"/>
            </a:br>
            <a:r>
              <a:rPr lang="fr-LU" dirty="0"/>
              <a:t>Choix motivé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374441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fr-LU" sz="2400" dirty="0"/>
              <a:t>Section de </a:t>
            </a:r>
            <a:r>
              <a:rPr lang="fr-LU" sz="2400" b="1" dirty="0"/>
              <a:t>culture générale  </a:t>
            </a:r>
            <a:r>
              <a:rPr lang="fr-LU" sz="2400" dirty="0"/>
              <a:t>: plus de branches différentes</a:t>
            </a:r>
          </a:p>
          <a:p>
            <a:endParaRPr lang="fr-LU" sz="2400" dirty="0"/>
          </a:p>
          <a:p>
            <a:r>
              <a:rPr lang="fr-LU" sz="2400" dirty="0"/>
              <a:t>Coefficients 27 contre 25 ou 26 des autres sections</a:t>
            </a:r>
          </a:p>
          <a:p>
            <a:endParaRPr lang="fr-LU" sz="2400" dirty="0"/>
          </a:p>
          <a:p>
            <a:r>
              <a:rPr lang="fr-LU" sz="2400" dirty="0"/>
              <a:t>Ne pas croire que c’est une solution de facilité:</a:t>
            </a:r>
            <a:br>
              <a:rPr lang="fr-LU" sz="2400" dirty="0"/>
            </a:br>
            <a:r>
              <a:rPr lang="fr-LU" sz="2400" dirty="0"/>
              <a:t>il faut </a:t>
            </a:r>
            <a:r>
              <a:rPr lang="fr-LU" sz="2400" u="sng" dirty="0"/>
              <a:t>s’intéresser aux matières </a:t>
            </a:r>
            <a:r>
              <a:rPr lang="fr-LU" sz="2400" dirty="0"/>
              <a:t>qui figurent au programme, il faut </a:t>
            </a:r>
            <a:r>
              <a:rPr lang="fr-LU" sz="2400" u="sng" dirty="0"/>
              <a:t>être motivé </a:t>
            </a:r>
            <a:r>
              <a:rPr lang="fr-LU" sz="2400" dirty="0"/>
              <a:t>pour faire ce choix !!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566</Words>
  <Application>Microsoft Office PowerPoint</Application>
  <PresentationFormat>On-screen Show (4:3)</PresentationFormat>
  <Paragraphs>81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Comic Sans MS</vt:lpstr>
      <vt:lpstr>Office Theme</vt:lpstr>
      <vt:lpstr>Présentation des sections D et G</vt:lpstr>
      <vt:lpstr>Beruffsaussichten matt enger 1 D SCIENCES ÉCONOMIQUES - MATHÉMATIQUES</vt:lpstr>
      <vt:lpstr>Beruffsaussichten matt enger 1 G SCIENCES HUMAINES ET SOCIALES</vt:lpstr>
      <vt:lpstr>3 D/G</vt:lpstr>
      <vt:lpstr>2 D/G</vt:lpstr>
      <vt:lpstr>1 D/G</vt:lpstr>
      <vt:lpstr>Spezifesch Fächer  D et G économie</vt:lpstr>
      <vt:lpstr>Spezifesch Fächer  G (et D) histoire et géographie</vt:lpstr>
      <vt:lpstr>1 G Choix motivé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Beruffsaussichten matt enger 1D</dc:title>
  <dc:creator>BECKER EUGENE</dc:creator>
  <cp:lastModifiedBy>WALTZING Cindy</cp:lastModifiedBy>
  <cp:revision>44</cp:revision>
  <dcterms:created xsi:type="dcterms:W3CDTF">2010-04-05T16:58:19Z</dcterms:created>
  <dcterms:modified xsi:type="dcterms:W3CDTF">2021-03-09T10:06:09Z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